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7" r:id="rId4"/>
    <p:sldMasterId id="2147483718" r:id="rId5"/>
    <p:sldMasterId id="214748371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Raleway ExtraBold"/>
      <p:bold r:id="rId23"/>
      <p:boldItalic r:id="rId24"/>
    </p:embeddedFont>
    <p:embeddedFont>
      <p:font typeface="Raleway Medium"/>
      <p:regular r:id="rId25"/>
      <p:bold r:id="rId26"/>
      <p:italic r:id="rId27"/>
      <p:boldItalic r:id="rId28"/>
    </p:embeddedFont>
    <p:embeddedFont>
      <p:font typeface="PT Sans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RalewayExtraBold-boldItalic.fntdata"/><Relationship Id="rId23" Type="http://schemas.openxmlformats.org/officeDocument/2006/relationships/font" Target="fonts/RalewayExtraBold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RalewayMedium-bold.fntdata"/><Relationship Id="rId25" Type="http://schemas.openxmlformats.org/officeDocument/2006/relationships/font" Target="fonts/RalewayMedium-regular.fntdata"/><Relationship Id="rId28" Type="http://schemas.openxmlformats.org/officeDocument/2006/relationships/font" Target="fonts/RalewayMedium-boldItalic.fntdata"/><Relationship Id="rId27" Type="http://schemas.openxmlformats.org/officeDocument/2006/relationships/font" Target="fonts/RalewayMedium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PTSans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TSans-italic.fntdata"/><Relationship Id="rId30" Type="http://schemas.openxmlformats.org/officeDocument/2006/relationships/font" Target="fonts/PTSans-bold.fntdata"/><Relationship Id="rId11" Type="http://schemas.openxmlformats.org/officeDocument/2006/relationships/slide" Target="slides/slide4.xml"/><Relationship Id="rId33" Type="http://schemas.openxmlformats.org/officeDocument/2006/relationships/font" Target="fonts/OpenSans-regular.fntdata"/><Relationship Id="rId10" Type="http://schemas.openxmlformats.org/officeDocument/2006/relationships/slide" Target="slides/slide3.xml"/><Relationship Id="rId32" Type="http://schemas.openxmlformats.org/officeDocument/2006/relationships/font" Target="fonts/PTSans-boldItalic.fntdata"/><Relationship Id="rId13" Type="http://schemas.openxmlformats.org/officeDocument/2006/relationships/slide" Target="slides/slide6.xml"/><Relationship Id="rId35" Type="http://schemas.openxmlformats.org/officeDocument/2006/relationships/font" Target="fonts/OpenSans-italic.fntdata"/><Relationship Id="rId12" Type="http://schemas.openxmlformats.org/officeDocument/2006/relationships/slide" Target="slides/slide5.xml"/><Relationship Id="rId34" Type="http://schemas.openxmlformats.org/officeDocument/2006/relationships/font" Target="fonts/OpenSans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Raleway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1a6c1f68d5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1a6c1f68d5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1a6c1f68d5_2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31a6c1f68d5_2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1bdeee8606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1bdeee8606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what design is supposed to do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1ab68230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1ab68230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1ab6823037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1ab6823037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what </a:t>
            </a:r>
            <a:r>
              <a:rPr lang="en"/>
              <a:t>design is supposed to do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1ab6823037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1ab6823037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1ab6823037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31ab6823037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d64c707ca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d64c707ca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d64c707ca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d64c707ca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1bdeee860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31bdeee860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1a6c1f68d5_2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1a6c1f68d5_2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hasCustomPrompt="1" idx="2" type="title"/>
          </p:nvPr>
        </p:nvSpPr>
        <p:spPr>
          <a:xfrm>
            <a:off x="720000" y="1615673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hasCustomPrompt="1" idx="3" type="title"/>
          </p:nvPr>
        </p:nvSpPr>
        <p:spPr>
          <a:xfrm>
            <a:off x="4572000" y="1615673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hasCustomPrompt="1" idx="4" type="title"/>
          </p:nvPr>
        </p:nvSpPr>
        <p:spPr>
          <a:xfrm>
            <a:off x="720000" y="2706036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hasCustomPrompt="1" idx="5" type="title"/>
          </p:nvPr>
        </p:nvSpPr>
        <p:spPr>
          <a:xfrm>
            <a:off x="4572000" y="2706036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hasCustomPrompt="1" idx="6" type="title"/>
          </p:nvPr>
        </p:nvSpPr>
        <p:spPr>
          <a:xfrm>
            <a:off x="720000" y="3796398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hasCustomPrompt="1" idx="7" type="title"/>
          </p:nvPr>
        </p:nvSpPr>
        <p:spPr>
          <a:xfrm>
            <a:off x="4572000" y="3796398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1607100" y="1762373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8" type="subTitle"/>
          </p:nvPr>
        </p:nvSpPr>
        <p:spPr>
          <a:xfrm>
            <a:off x="1607100" y="2852736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9" type="subTitle"/>
          </p:nvPr>
        </p:nvSpPr>
        <p:spPr>
          <a:xfrm>
            <a:off x="1607100" y="3943098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3" type="subTitle"/>
          </p:nvPr>
        </p:nvSpPr>
        <p:spPr>
          <a:xfrm>
            <a:off x="5459100" y="1762373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4" type="subTitle"/>
          </p:nvPr>
        </p:nvSpPr>
        <p:spPr>
          <a:xfrm>
            <a:off x="5459100" y="2852736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5" type="subTitle"/>
          </p:nvPr>
        </p:nvSpPr>
        <p:spPr>
          <a:xfrm>
            <a:off x="5459100" y="3943098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64" name="Google Shape;64;p13"/>
          <p:cNvGrpSpPr/>
          <p:nvPr/>
        </p:nvGrpSpPr>
        <p:grpSpPr>
          <a:xfrm>
            <a:off x="8424000" y="-4125"/>
            <a:ext cx="720300" cy="5143600"/>
            <a:chOff x="8424000" y="-4125"/>
            <a:chExt cx="720300" cy="5143600"/>
          </a:xfrm>
        </p:grpSpPr>
        <p:grpSp>
          <p:nvGrpSpPr>
            <p:cNvPr id="65" name="Google Shape;65;p13"/>
            <p:cNvGrpSpPr/>
            <p:nvPr/>
          </p:nvGrpSpPr>
          <p:grpSpPr>
            <a:xfrm>
              <a:off x="8584500" y="-4125"/>
              <a:ext cx="559800" cy="5143600"/>
              <a:chOff x="8584500" y="-4125"/>
              <a:chExt cx="559800" cy="5143600"/>
            </a:xfrm>
          </p:grpSpPr>
          <p:sp>
            <p:nvSpPr>
              <p:cNvPr id="66" name="Google Shape;66;p13"/>
              <p:cNvSpPr/>
              <p:nvPr/>
            </p:nvSpPr>
            <p:spPr>
              <a:xfrm>
                <a:off x="8584500" y="-4125"/>
                <a:ext cx="559800" cy="1714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>
                <a:off x="8584500" y="1710575"/>
                <a:ext cx="559800" cy="1714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8584500" y="3424975"/>
                <a:ext cx="559800" cy="1714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69" name="Google Shape;69;p13"/>
            <p:cNvSpPr/>
            <p:nvPr/>
          </p:nvSpPr>
          <p:spPr>
            <a:xfrm rot="5400000">
              <a:off x="5934900" y="2489132"/>
              <a:ext cx="5138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0" name="Google Shape;70;p13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713100" y="155776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2" type="subTitle"/>
          </p:nvPr>
        </p:nvSpPr>
        <p:spPr>
          <a:xfrm>
            <a:off x="3455250" y="155776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3" type="subTitle"/>
          </p:nvPr>
        </p:nvSpPr>
        <p:spPr>
          <a:xfrm>
            <a:off x="713100" y="328805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4" type="subTitle"/>
          </p:nvPr>
        </p:nvSpPr>
        <p:spPr>
          <a:xfrm>
            <a:off x="3455250" y="328805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5" type="subTitle"/>
          </p:nvPr>
        </p:nvSpPr>
        <p:spPr>
          <a:xfrm>
            <a:off x="6197400" y="155776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6" type="subTitle"/>
          </p:nvPr>
        </p:nvSpPr>
        <p:spPr>
          <a:xfrm>
            <a:off x="6197400" y="328805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7" type="subTitle"/>
          </p:nvPr>
        </p:nvSpPr>
        <p:spPr>
          <a:xfrm>
            <a:off x="713100" y="1307112"/>
            <a:ext cx="2233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idx="8" type="subTitle"/>
          </p:nvPr>
        </p:nvSpPr>
        <p:spPr>
          <a:xfrm>
            <a:off x="3457650" y="1307112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9" type="subTitle"/>
          </p:nvPr>
        </p:nvSpPr>
        <p:spPr>
          <a:xfrm>
            <a:off x="6199800" y="1307112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3" type="subTitle"/>
          </p:nvPr>
        </p:nvSpPr>
        <p:spPr>
          <a:xfrm>
            <a:off x="713100" y="3034188"/>
            <a:ext cx="2233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4" type="subTitle"/>
          </p:nvPr>
        </p:nvSpPr>
        <p:spPr>
          <a:xfrm>
            <a:off x="3457650" y="3034193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idx="15" type="subTitle"/>
          </p:nvPr>
        </p:nvSpPr>
        <p:spPr>
          <a:xfrm>
            <a:off x="6199800" y="3034193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85" name="Google Shape;85;p14"/>
          <p:cNvGrpSpPr/>
          <p:nvPr/>
        </p:nvGrpSpPr>
        <p:grpSpPr>
          <a:xfrm>
            <a:off x="0" y="4661988"/>
            <a:ext cx="9144000" cy="481513"/>
            <a:chOff x="0" y="4661988"/>
            <a:chExt cx="9144000" cy="481513"/>
          </a:xfrm>
        </p:grpSpPr>
        <p:sp>
          <p:nvSpPr>
            <p:cNvPr id="86" name="Google Shape;86;p14"/>
            <p:cNvSpPr/>
            <p:nvPr/>
          </p:nvSpPr>
          <p:spPr>
            <a:xfrm>
              <a:off x="0" y="4983000"/>
              <a:ext cx="9144000" cy="16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0" y="4822500"/>
              <a:ext cx="9144000" cy="16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0" y="4661988"/>
              <a:ext cx="9144000" cy="160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9" name="Google Shape;89;p14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ctrTitle"/>
          </p:nvPr>
        </p:nvSpPr>
        <p:spPr>
          <a:xfrm>
            <a:off x="713225" y="1506650"/>
            <a:ext cx="6651600" cy="1562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idx="1" type="subTitle"/>
          </p:nvPr>
        </p:nvSpPr>
        <p:spPr>
          <a:xfrm>
            <a:off x="713225" y="3449750"/>
            <a:ext cx="3926400" cy="4146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4858063" y="2350044"/>
            <a:ext cx="3572700" cy="13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17"/>
          <p:cNvSpPr txBox="1"/>
          <p:nvPr>
            <p:ph hasCustomPrompt="1" idx="2" type="title"/>
          </p:nvPr>
        </p:nvSpPr>
        <p:spPr>
          <a:xfrm>
            <a:off x="4963434" y="924863"/>
            <a:ext cx="954000" cy="954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7"/>
          <p:cNvSpPr/>
          <p:nvPr>
            <p:ph idx="3" type="pic"/>
          </p:nvPr>
        </p:nvSpPr>
        <p:spPr>
          <a:xfrm>
            <a:off x="1322338" y="539500"/>
            <a:ext cx="2760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0" name="Google Shape;100;p17"/>
          <p:cNvGrpSpPr/>
          <p:nvPr/>
        </p:nvGrpSpPr>
        <p:grpSpPr>
          <a:xfrm>
            <a:off x="335" y="2150"/>
            <a:ext cx="713300" cy="5139225"/>
            <a:chOff x="7468800" y="0"/>
            <a:chExt cx="1675200" cy="5139225"/>
          </a:xfrm>
        </p:grpSpPr>
        <p:sp>
          <p:nvSpPr>
            <p:cNvPr id="101" name="Google Shape;101;p17"/>
            <p:cNvSpPr/>
            <p:nvPr/>
          </p:nvSpPr>
          <p:spPr>
            <a:xfrm>
              <a:off x="7468800" y="3464996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7468800" y="4282125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7468800" y="2487375"/>
              <a:ext cx="16752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7468800" y="2647875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5" name="Google Shape;105;p17"/>
            <p:cNvSpPr/>
            <p:nvPr/>
          </p:nvSpPr>
          <p:spPr>
            <a:xfrm flipH="1" rot="10800000">
              <a:off x="7468800" y="857329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6" name="Google Shape;106;p17"/>
            <p:cNvSpPr/>
            <p:nvPr/>
          </p:nvSpPr>
          <p:spPr>
            <a:xfrm flipH="1" rot="10800000">
              <a:off x="7468800" y="0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7" name="Google Shape;107;p17"/>
            <p:cNvSpPr/>
            <p:nvPr/>
          </p:nvSpPr>
          <p:spPr>
            <a:xfrm flipH="1" rot="10800000">
              <a:off x="7468800" y="1674450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713225" y="1350150"/>
            <a:ext cx="2776200" cy="11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713225" y="2469150"/>
            <a:ext cx="2776200" cy="13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1628225" y="3279925"/>
            <a:ext cx="62676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2" type="subTitle"/>
          </p:nvPr>
        </p:nvSpPr>
        <p:spPr>
          <a:xfrm>
            <a:off x="1628225" y="1845299"/>
            <a:ext cx="62676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3" type="subTitle"/>
          </p:nvPr>
        </p:nvSpPr>
        <p:spPr>
          <a:xfrm>
            <a:off x="1628225" y="1588175"/>
            <a:ext cx="6267600" cy="3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4" type="subTitle"/>
          </p:nvPr>
        </p:nvSpPr>
        <p:spPr>
          <a:xfrm>
            <a:off x="1628225" y="3022850"/>
            <a:ext cx="6267600" cy="3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17" name="Google Shape;117;p19"/>
          <p:cNvGrpSpPr/>
          <p:nvPr/>
        </p:nvGrpSpPr>
        <p:grpSpPr>
          <a:xfrm>
            <a:off x="0" y="4661988"/>
            <a:ext cx="9144000" cy="481513"/>
            <a:chOff x="0" y="4661988"/>
            <a:chExt cx="9144000" cy="481513"/>
          </a:xfrm>
        </p:grpSpPr>
        <p:sp>
          <p:nvSpPr>
            <p:cNvPr id="118" name="Google Shape;118;p19"/>
            <p:cNvSpPr/>
            <p:nvPr/>
          </p:nvSpPr>
          <p:spPr>
            <a:xfrm>
              <a:off x="0" y="4983000"/>
              <a:ext cx="9144000" cy="160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0" y="4822500"/>
              <a:ext cx="9144000" cy="16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0" y="4661988"/>
              <a:ext cx="9144000" cy="16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21" name="Google Shape;121;p19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4" name="Google Shape;124;p20"/>
          <p:cNvGrpSpPr/>
          <p:nvPr/>
        </p:nvGrpSpPr>
        <p:grpSpPr>
          <a:xfrm>
            <a:off x="0" y="3429300"/>
            <a:ext cx="9141475" cy="1714200"/>
            <a:chOff x="0" y="3429300"/>
            <a:chExt cx="9141475" cy="1714200"/>
          </a:xfrm>
        </p:grpSpPr>
        <p:sp>
          <p:nvSpPr>
            <p:cNvPr id="125" name="Google Shape;125;p20"/>
            <p:cNvSpPr/>
            <p:nvPr/>
          </p:nvSpPr>
          <p:spPr>
            <a:xfrm flipH="1" rot="10800000">
              <a:off x="0" y="4286400"/>
              <a:ext cx="7107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" name="Google Shape;126;p20"/>
            <p:cNvSpPr/>
            <p:nvPr/>
          </p:nvSpPr>
          <p:spPr>
            <a:xfrm flipH="1" rot="10800000">
              <a:off x="0" y="3429300"/>
              <a:ext cx="7107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7" name="Google Shape;127;p20"/>
            <p:cNvSpPr/>
            <p:nvPr/>
          </p:nvSpPr>
          <p:spPr>
            <a:xfrm flipH="1" rot="10800000">
              <a:off x="8430775" y="4286400"/>
              <a:ext cx="7107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8430775" y="4125900"/>
              <a:ext cx="710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29" name="Google Shape;129;p20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713225" y="845825"/>
            <a:ext cx="4294800" cy="12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1" type="subTitle"/>
          </p:nvPr>
        </p:nvSpPr>
        <p:spPr>
          <a:xfrm>
            <a:off x="713225" y="2141075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133" name="Google Shape;133;p21"/>
          <p:cNvSpPr/>
          <p:nvPr>
            <p:ph idx="2" type="pic"/>
          </p:nvPr>
        </p:nvSpPr>
        <p:spPr>
          <a:xfrm>
            <a:off x="5479825" y="539500"/>
            <a:ext cx="29508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4" name="Google Shape;134;p21"/>
          <p:cNvGrpSpPr/>
          <p:nvPr/>
        </p:nvGrpSpPr>
        <p:grpSpPr>
          <a:xfrm>
            <a:off x="7717675" y="3429300"/>
            <a:ext cx="1426200" cy="1714200"/>
            <a:chOff x="7717675" y="3429300"/>
            <a:chExt cx="1426200" cy="1714200"/>
          </a:xfrm>
        </p:grpSpPr>
        <p:sp>
          <p:nvSpPr>
            <p:cNvPr id="135" name="Google Shape;135;p21"/>
            <p:cNvSpPr/>
            <p:nvPr/>
          </p:nvSpPr>
          <p:spPr>
            <a:xfrm>
              <a:off x="8430775" y="42864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8430775" y="34293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717675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38" name="Google Shape;138;p21"/>
          <p:cNvSpPr/>
          <p:nvPr/>
        </p:nvSpPr>
        <p:spPr>
          <a:xfrm>
            <a:off x="713225" y="539488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41" name="Google Shape;141;p22"/>
          <p:cNvGrpSpPr/>
          <p:nvPr/>
        </p:nvGrpSpPr>
        <p:grpSpPr>
          <a:xfrm>
            <a:off x="8424000" y="-4125"/>
            <a:ext cx="720300" cy="5143600"/>
            <a:chOff x="8424000" y="-4125"/>
            <a:chExt cx="720300" cy="5143600"/>
          </a:xfrm>
        </p:grpSpPr>
        <p:grpSp>
          <p:nvGrpSpPr>
            <p:cNvPr id="142" name="Google Shape;142;p22"/>
            <p:cNvGrpSpPr/>
            <p:nvPr/>
          </p:nvGrpSpPr>
          <p:grpSpPr>
            <a:xfrm>
              <a:off x="8584500" y="-4125"/>
              <a:ext cx="559800" cy="5143600"/>
              <a:chOff x="8584500" y="-4125"/>
              <a:chExt cx="559800" cy="5143600"/>
            </a:xfrm>
          </p:grpSpPr>
          <p:sp>
            <p:nvSpPr>
              <p:cNvPr id="143" name="Google Shape;143;p22"/>
              <p:cNvSpPr/>
              <p:nvPr/>
            </p:nvSpPr>
            <p:spPr>
              <a:xfrm>
                <a:off x="8584500" y="-4125"/>
                <a:ext cx="559800" cy="1714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" name="Google Shape;144;p22"/>
              <p:cNvSpPr/>
              <p:nvPr/>
            </p:nvSpPr>
            <p:spPr>
              <a:xfrm>
                <a:off x="8584500" y="1710575"/>
                <a:ext cx="559800" cy="1714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" name="Google Shape;145;p22"/>
              <p:cNvSpPr/>
              <p:nvPr/>
            </p:nvSpPr>
            <p:spPr>
              <a:xfrm>
                <a:off x="8584500" y="3424975"/>
                <a:ext cx="559800" cy="1714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46" name="Google Shape;146;p22"/>
            <p:cNvSpPr/>
            <p:nvPr/>
          </p:nvSpPr>
          <p:spPr>
            <a:xfrm rot="5400000">
              <a:off x="5934900" y="2489132"/>
              <a:ext cx="5138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47" name="Google Shape;147;p22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51" name="Google Shape;151;p23"/>
          <p:cNvGrpSpPr/>
          <p:nvPr/>
        </p:nvGrpSpPr>
        <p:grpSpPr>
          <a:xfrm>
            <a:off x="7717675" y="3429300"/>
            <a:ext cx="1426200" cy="1714200"/>
            <a:chOff x="7717675" y="3429300"/>
            <a:chExt cx="1426200" cy="1714200"/>
          </a:xfrm>
        </p:grpSpPr>
        <p:sp>
          <p:nvSpPr>
            <p:cNvPr id="152" name="Google Shape;152;p23"/>
            <p:cNvSpPr/>
            <p:nvPr/>
          </p:nvSpPr>
          <p:spPr>
            <a:xfrm>
              <a:off x="8430775" y="42864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8430775" y="34293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7717675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55" name="Google Shape;155;p23"/>
          <p:cNvSpPr/>
          <p:nvPr/>
        </p:nvSpPr>
        <p:spPr>
          <a:xfrm>
            <a:off x="713225" y="539488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4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hasCustomPrompt="1" type="title"/>
          </p:nvPr>
        </p:nvSpPr>
        <p:spPr>
          <a:xfrm>
            <a:off x="2617600" y="2118550"/>
            <a:ext cx="3908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1" name="Google Shape;161;p25"/>
          <p:cNvSpPr txBox="1"/>
          <p:nvPr>
            <p:ph idx="1" type="subTitle"/>
          </p:nvPr>
        </p:nvSpPr>
        <p:spPr>
          <a:xfrm>
            <a:off x="2817525" y="3212000"/>
            <a:ext cx="3509100" cy="4173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5" name="Google Shape;165;p27"/>
          <p:cNvSpPr txBox="1"/>
          <p:nvPr>
            <p:ph hasCustomPrompt="1" idx="2" type="title"/>
          </p:nvPr>
        </p:nvSpPr>
        <p:spPr>
          <a:xfrm>
            <a:off x="720000" y="1615673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27"/>
          <p:cNvSpPr txBox="1"/>
          <p:nvPr>
            <p:ph hasCustomPrompt="1" idx="3" type="title"/>
          </p:nvPr>
        </p:nvSpPr>
        <p:spPr>
          <a:xfrm>
            <a:off x="4572000" y="1615673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7" name="Google Shape;167;p27"/>
          <p:cNvSpPr txBox="1"/>
          <p:nvPr>
            <p:ph hasCustomPrompt="1" idx="4" type="title"/>
          </p:nvPr>
        </p:nvSpPr>
        <p:spPr>
          <a:xfrm>
            <a:off x="720000" y="2706036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8" name="Google Shape;168;p27"/>
          <p:cNvSpPr txBox="1"/>
          <p:nvPr>
            <p:ph hasCustomPrompt="1" idx="5" type="title"/>
          </p:nvPr>
        </p:nvSpPr>
        <p:spPr>
          <a:xfrm>
            <a:off x="4572000" y="2706036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27"/>
          <p:cNvSpPr txBox="1"/>
          <p:nvPr>
            <p:ph hasCustomPrompt="1" idx="6" type="title"/>
          </p:nvPr>
        </p:nvSpPr>
        <p:spPr>
          <a:xfrm>
            <a:off x="720000" y="3796398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0" name="Google Shape;170;p27"/>
          <p:cNvSpPr txBox="1"/>
          <p:nvPr>
            <p:ph hasCustomPrompt="1" idx="7" type="title"/>
          </p:nvPr>
        </p:nvSpPr>
        <p:spPr>
          <a:xfrm>
            <a:off x="4572000" y="3796398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" name="Google Shape;171;p27"/>
          <p:cNvSpPr txBox="1"/>
          <p:nvPr>
            <p:ph idx="1" type="subTitle"/>
          </p:nvPr>
        </p:nvSpPr>
        <p:spPr>
          <a:xfrm>
            <a:off x="1607100" y="1762373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2" name="Google Shape;172;p27"/>
          <p:cNvSpPr txBox="1"/>
          <p:nvPr>
            <p:ph idx="8" type="subTitle"/>
          </p:nvPr>
        </p:nvSpPr>
        <p:spPr>
          <a:xfrm>
            <a:off x="1607100" y="2852736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3" name="Google Shape;173;p27"/>
          <p:cNvSpPr txBox="1"/>
          <p:nvPr>
            <p:ph idx="9" type="subTitle"/>
          </p:nvPr>
        </p:nvSpPr>
        <p:spPr>
          <a:xfrm>
            <a:off x="1607100" y="3943098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13" type="subTitle"/>
          </p:nvPr>
        </p:nvSpPr>
        <p:spPr>
          <a:xfrm>
            <a:off x="5459100" y="1762373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5" name="Google Shape;175;p27"/>
          <p:cNvSpPr txBox="1"/>
          <p:nvPr>
            <p:ph idx="14" type="subTitle"/>
          </p:nvPr>
        </p:nvSpPr>
        <p:spPr>
          <a:xfrm>
            <a:off x="5459100" y="2852736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6" name="Google Shape;176;p27"/>
          <p:cNvSpPr txBox="1"/>
          <p:nvPr>
            <p:ph idx="15" type="subTitle"/>
          </p:nvPr>
        </p:nvSpPr>
        <p:spPr>
          <a:xfrm>
            <a:off x="5459100" y="3943098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77" name="Google Shape;177;p27"/>
          <p:cNvGrpSpPr/>
          <p:nvPr/>
        </p:nvGrpSpPr>
        <p:grpSpPr>
          <a:xfrm>
            <a:off x="8424000" y="-4125"/>
            <a:ext cx="720300" cy="5143600"/>
            <a:chOff x="8424000" y="-4125"/>
            <a:chExt cx="720300" cy="5143600"/>
          </a:xfrm>
        </p:grpSpPr>
        <p:grpSp>
          <p:nvGrpSpPr>
            <p:cNvPr id="178" name="Google Shape;178;p27"/>
            <p:cNvGrpSpPr/>
            <p:nvPr/>
          </p:nvGrpSpPr>
          <p:grpSpPr>
            <a:xfrm>
              <a:off x="8584500" y="-4125"/>
              <a:ext cx="559800" cy="5143600"/>
              <a:chOff x="8584500" y="-4125"/>
              <a:chExt cx="559800" cy="5143600"/>
            </a:xfrm>
          </p:grpSpPr>
          <p:sp>
            <p:nvSpPr>
              <p:cNvPr id="179" name="Google Shape;179;p27"/>
              <p:cNvSpPr/>
              <p:nvPr/>
            </p:nvSpPr>
            <p:spPr>
              <a:xfrm>
                <a:off x="8584500" y="-4125"/>
                <a:ext cx="559800" cy="1714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" name="Google Shape;180;p27"/>
              <p:cNvSpPr/>
              <p:nvPr/>
            </p:nvSpPr>
            <p:spPr>
              <a:xfrm>
                <a:off x="8584500" y="1710575"/>
                <a:ext cx="559800" cy="1714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" name="Google Shape;181;p27"/>
              <p:cNvSpPr/>
              <p:nvPr/>
            </p:nvSpPr>
            <p:spPr>
              <a:xfrm>
                <a:off x="8584500" y="3424975"/>
                <a:ext cx="559800" cy="1714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82" name="Google Shape;182;p27"/>
            <p:cNvSpPr/>
            <p:nvPr/>
          </p:nvSpPr>
          <p:spPr>
            <a:xfrm rot="5400000">
              <a:off x="5934900" y="2489132"/>
              <a:ext cx="5138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83" name="Google Shape;183;p27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718663" y="959100"/>
            <a:ext cx="2872500" cy="10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6" name="Google Shape;186;p28"/>
          <p:cNvSpPr txBox="1"/>
          <p:nvPr>
            <p:ph idx="1" type="subTitle"/>
          </p:nvPr>
        </p:nvSpPr>
        <p:spPr>
          <a:xfrm>
            <a:off x="3718675" y="2167200"/>
            <a:ext cx="4142400" cy="20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grpSp>
        <p:nvGrpSpPr>
          <p:cNvPr id="187" name="Google Shape;187;p28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188" name="Google Shape;188;p28"/>
            <p:cNvSpPr/>
            <p:nvPr/>
          </p:nvSpPr>
          <p:spPr>
            <a:xfrm flipH="1" rot="10800000">
              <a:off x="0" y="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9" name="Google Shape;189;p28"/>
            <p:cNvSpPr/>
            <p:nvPr/>
          </p:nvSpPr>
          <p:spPr>
            <a:xfrm flipH="1" rot="10800000">
              <a:off x="8430775" y="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0" name="Google Shape;190;p28"/>
            <p:cNvSpPr/>
            <p:nvPr/>
          </p:nvSpPr>
          <p:spPr>
            <a:xfrm flipH="1" rot="10800000">
              <a:off x="8430775" y="8571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1" name="Google Shape;191;p28"/>
            <p:cNvSpPr/>
            <p:nvPr/>
          </p:nvSpPr>
          <p:spPr>
            <a:xfrm flipH="1" rot="10800000">
              <a:off x="8430775" y="42864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2" name="Google Shape;192;p28"/>
            <p:cNvSpPr/>
            <p:nvPr/>
          </p:nvSpPr>
          <p:spPr>
            <a:xfrm flipH="1" rot="10800000">
              <a:off x="7717675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3" name="Google Shape;193;p28"/>
            <p:cNvSpPr/>
            <p:nvPr/>
          </p:nvSpPr>
          <p:spPr>
            <a:xfrm flipH="1" rot="10800000">
              <a:off x="0" y="42864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6261775" y="538900"/>
            <a:ext cx="2169000" cy="9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6" name="Google Shape;196;p29"/>
          <p:cNvSpPr txBox="1"/>
          <p:nvPr>
            <p:ph idx="1" type="subTitle"/>
          </p:nvPr>
        </p:nvSpPr>
        <p:spPr>
          <a:xfrm>
            <a:off x="6261775" y="1491281"/>
            <a:ext cx="2169000" cy="1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7" name="Google Shape;197;p29"/>
          <p:cNvSpPr/>
          <p:nvPr>
            <p:ph idx="2" type="pic"/>
          </p:nvPr>
        </p:nvSpPr>
        <p:spPr>
          <a:xfrm>
            <a:off x="713225" y="554676"/>
            <a:ext cx="2801100" cy="4049400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29"/>
          <p:cNvSpPr/>
          <p:nvPr>
            <p:ph idx="3" type="pic"/>
          </p:nvPr>
        </p:nvSpPr>
        <p:spPr>
          <a:xfrm>
            <a:off x="3671775" y="539500"/>
            <a:ext cx="2304300" cy="2285700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9"/>
          <p:cNvSpPr/>
          <p:nvPr>
            <p:ph idx="4" type="pic"/>
          </p:nvPr>
        </p:nvSpPr>
        <p:spPr>
          <a:xfrm>
            <a:off x="3671775" y="2953775"/>
            <a:ext cx="4740300" cy="1650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0" name="Google Shape;200;p29"/>
          <p:cNvGrpSpPr/>
          <p:nvPr/>
        </p:nvGrpSpPr>
        <p:grpSpPr>
          <a:xfrm>
            <a:off x="0" y="0"/>
            <a:ext cx="713100" cy="5143500"/>
            <a:chOff x="0" y="0"/>
            <a:chExt cx="713100" cy="5143500"/>
          </a:xfrm>
        </p:grpSpPr>
        <p:sp>
          <p:nvSpPr>
            <p:cNvPr id="201" name="Google Shape;201;p29"/>
            <p:cNvSpPr/>
            <p:nvPr/>
          </p:nvSpPr>
          <p:spPr>
            <a:xfrm flipH="1" rot="10800000">
              <a:off x="0" y="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2" name="Google Shape;202;p29"/>
            <p:cNvSpPr/>
            <p:nvPr/>
          </p:nvSpPr>
          <p:spPr>
            <a:xfrm flipH="1" rot="10800000">
              <a:off x="0" y="8571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3" name="Google Shape;203;p29"/>
            <p:cNvSpPr/>
            <p:nvPr/>
          </p:nvSpPr>
          <p:spPr>
            <a:xfrm flipH="1" rot="10800000">
              <a:off x="0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04" name="Google Shape;204;p29"/>
          <p:cNvSpPr/>
          <p:nvPr/>
        </p:nvSpPr>
        <p:spPr>
          <a:xfrm flipH="1" rot="10800000">
            <a:off x="8430775" y="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29"/>
          <p:cNvSpPr/>
          <p:nvPr/>
        </p:nvSpPr>
        <p:spPr>
          <a:xfrm>
            <a:off x="626177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713225" y="539504"/>
            <a:ext cx="419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713225" y="1237654"/>
            <a:ext cx="4195500" cy="30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09" name="Google Shape;209;p30"/>
          <p:cNvGrpSpPr/>
          <p:nvPr/>
        </p:nvGrpSpPr>
        <p:grpSpPr>
          <a:xfrm>
            <a:off x="0" y="4662000"/>
            <a:ext cx="9144000" cy="481500"/>
            <a:chOff x="0" y="4662000"/>
            <a:chExt cx="9144000" cy="481500"/>
          </a:xfrm>
        </p:grpSpPr>
        <p:sp>
          <p:nvSpPr>
            <p:cNvPr id="210" name="Google Shape;210;p30"/>
            <p:cNvSpPr/>
            <p:nvPr/>
          </p:nvSpPr>
          <p:spPr>
            <a:xfrm>
              <a:off x="0" y="4983000"/>
              <a:ext cx="9144000" cy="160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0" y="4822500"/>
              <a:ext cx="9144000" cy="16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0" y="4662000"/>
              <a:ext cx="9144000" cy="16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13" name="Google Shape;213;p30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6" name="Google Shape;216;p31"/>
          <p:cNvSpPr txBox="1"/>
          <p:nvPr>
            <p:ph idx="1" type="subTitle"/>
          </p:nvPr>
        </p:nvSpPr>
        <p:spPr>
          <a:xfrm>
            <a:off x="713225" y="2785400"/>
            <a:ext cx="2369700" cy="18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3231361" y="2785400"/>
            <a:ext cx="2369700" cy="18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8" name="Google Shape;218;p31"/>
          <p:cNvSpPr txBox="1"/>
          <p:nvPr>
            <p:ph idx="3" type="subTitle"/>
          </p:nvPr>
        </p:nvSpPr>
        <p:spPr>
          <a:xfrm>
            <a:off x="5749496" y="2785400"/>
            <a:ext cx="2369700" cy="18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9" name="Google Shape;219;p31"/>
          <p:cNvSpPr txBox="1"/>
          <p:nvPr>
            <p:ph idx="4" type="subTitle"/>
          </p:nvPr>
        </p:nvSpPr>
        <p:spPr>
          <a:xfrm>
            <a:off x="713225" y="2202125"/>
            <a:ext cx="23697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0" name="Google Shape;220;p31"/>
          <p:cNvSpPr txBox="1"/>
          <p:nvPr>
            <p:ph idx="5" type="subTitle"/>
          </p:nvPr>
        </p:nvSpPr>
        <p:spPr>
          <a:xfrm>
            <a:off x="3231357" y="2202125"/>
            <a:ext cx="23697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1" name="Google Shape;221;p31"/>
          <p:cNvSpPr txBox="1"/>
          <p:nvPr>
            <p:ph idx="6" type="subTitle"/>
          </p:nvPr>
        </p:nvSpPr>
        <p:spPr>
          <a:xfrm>
            <a:off x="5749488" y="2202125"/>
            <a:ext cx="23697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22" name="Google Shape;222;p31"/>
          <p:cNvGrpSpPr/>
          <p:nvPr/>
        </p:nvGrpSpPr>
        <p:grpSpPr>
          <a:xfrm>
            <a:off x="8795925" y="2411700"/>
            <a:ext cx="364500" cy="2731800"/>
            <a:chOff x="8795925" y="2411700"/>
            <a:chExt cx="364500" cy="2731800"/>
          </a:xfrm>
        </p:grpSpPr>
        <p:sp>
          <p:nvSpPr>
            <p:cNvPr id="223" name="Google Shape;223;p31"/>
            <p:cNvSpPr/>
            <p:nvPr/>
          </p:nvSpPr>
          <p:spPr>
            <a:xfrm flipH="1" rot="10800000">
              <a:off x="8795925" y="4286400"/>
              <a:ext cx="3645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4" name="Google Shape;224;p31"/>
            <p:cNvSpPr/>
            <p:nvPr/>
          </p:nvSpPr>
          <p:spPr>
            <a:xfrm flipH="1" rot="10800000">
              <a:off x="8795925" y="3429300"/>
              <a:ext cx="3645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5" name="Google Shape;225;p31"/>
            <p:cNvSpPr/>
            <p:nvPr/>
          </p:nvSpPr>
          <p:spPr>
            <a:xfrm flipH="1" rot="10800000">
              <a:off x="8795925" y="2572200"/>
              <a:ext cx="3645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8795925" y="2411700"/>
              <a:ext cx="3645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27" name="Google Shape;227;p31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32"/>
          <p:cNvSpPr txBox="1"/>
          <p:nvPr>
            <p:ph idx="1" type="subTitle"/>
          </p:nvPr>
        </p:nvSpPr>
        <p:spPr>
          <a:xfrm>
            <a:off x="713225" y="1659425"/>
            <a:ext cx="328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1" name="Google Shape;231;p32"/>
          <p:cNvSpPr txBox="1"/>
          <p:nvPr>
            <p:ph idx="2" type="subTitle"/>
          </p:nvPr>
        </p:nvSpPr>
        <p:spPr>
          <a:xfrm>
            <a:off x="4698825" y="1659425"/>
            <a:ext cx="328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2" name="Google Shape;232;p32"/>
          <p:cNvSpPr txBox="1"/>
          <p:nvPr>
            <p:ph idx="3" type="subTitle"/>
          </p:nvPr>
        </p:nvSpPr>
        <p:spPr>
          <a:xfrm>
            <a:off x="713225" y="3396200"/>
            <a:ext cx="328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3" name="Google Shape;233;p32"/>
          <p:cNvSpPr txBox="1"/>
          <p:nvPr>
            <p:ph idx="4" type="subTitle"/>
          </p:nvPr>
        </p:nvSpPr>
        <p:spPr>
          <a:xfrm>
            <a:off x="4698825" y="3396200"/>
            <a:ext cx="328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4" name="Google Shape;234;p32"/>
          <p:cNvSpPr txBox="1"/>
          <p:nvPr>
            <p:ph idx="5" type="subTitle"/>
          </p:nvPr>
        </p:nvSpPr>
        <p:spPr>
          <a:xfrm>
            <a:off x="713225" y="1338475"/>
            <a:ext cx="3286200" cy="40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5" name="Google Shape;235;p32"/>
          <p:cNvSpPr txBox="1"/>
          <p:nvPr>
            <p:ph idx="6" type="subTitle"/>
          </p:nvPr>
        </p:nvSpPr>
        <p:spPr>
          <a:xfrm>
            <a:off x="713225" y="3075275"/>
            <a:ext cx="3286200" cy="40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6" name="Google Shape;236;p32"/>
          <p:cNvSpPr txBox="1"/>
          <p:nvPr>
            <p:ph idx="7" type="subTitle"/>
          </p:nvPr>
        </p:nvSpPr>
        <p:spPr>
          <a:xfrm>
            <a:off x="4698825" y="1338475"/>
            <a:ext cx="3286200" cy="40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7" name="Google Shape;237;p32"/>
          <p:cNvSpPr txBox="1"/>
          <p:nvPr>
            <p:ph idx="8" type="subTitle"/>
          </p:nvPr>
        </p:nvSpPr>
        <p:spPr>
          <a:xfrm>
            <a:off x="4698825" y="3075275"/>
            <a:ext cx="3286200" cy="40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38" name="Google Shape;238;p32"/>
          <p:cNvGrpSpPr/>
          <p:nvPr/>
        </p:nvGrpSpPr>
        <p:grpSpPr>
          <a:xfrm>
            <a:off x="0" y="3429300"/>
            <a:ext cx="9160425" cy="1714200"/>
            <a:chOff x="0" y="3429300"/>
            <a:chExt cx="9160425" cy="1714200"/>
          </a:xfrm>
        </p:grpSpPr>
        <p:grpSp>
          <p:nvGrpSpPr>
            <p:cNvPr id="239" name="Google Shape;239;p32"/>
            <p:cNvGrpSpPr/>
            <p:nvPr/>
          </p:nvGrpSpPr>
          <p:grpSpPr>
            <a:xfrm>
              <a:off x="8795925" y="3429300"/>
              <a:ext cx="364500" cy="1714200"/>
              <a:chOff x="8795925" y="3429300"/>
              <a:chExt cx="364500" cy="1714200"/>
            </a:xfrm>
          </p:grpSpPr>
          <p:sp>
            <p:nvSpPr>
              <p:cNvPr id="240" name="Google Shape;240;p32"/>
              <p:cNvSpPr/>
              <p:nvPr/>
            </p:nvSpPr>
            <p:spPr>
              <a:xfrm flipH="1" rot="10800000">
                <a:off x="8795925" y="4286400"/>
                <a:ext cx="364500" cy="857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1" name="Google Shape;241;p32"/>
              <p:cNvSpPr/>
              <p:nvPr/>
            </p:nvSpPr>
            <p:spPr>
              <a:xfrm flipH="1" rot="10800000">
                <a:off x="8795925" y="3429300"/>
                <a:ext cx="364500" cy="857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42" name="Google Shape;242;p32"/>
            <p:cNvGrpSpPr/>
            <p:nvPr/>
          </p:nvGrpSpPr>
          <p:grpSpPr>
            <a:xfrm>
              <a:off x="0" y="3429300"/>
              <a:ext cx="364500" cy="1714200"/>
              <a:chOff x="0" y="3429300"/>
              <a:chExt cx="364500" cy="1714200"/>
            </a:xfrm>
          </p:grpSpPr>
          <p:sp>
            <p:nvSpPr>
              <p:cNvPr id="243" name="Google Shape;243;p32"/>
              <p:cNvSpPr/>
              <p:nvPr/>
            </p:nvSpPr>
            <p:spPr>
              <a:xfrm flipH="1" rot="10800000">
                <a:off x="0" y="4286400"/>
                <a:ext cx="364500" cy="857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4" name="Google Shape;244;p32"/>
              <p:cNvSpPr/>
              <p:nvPr/>
            </p:nvSpPr>
            <p:spPr>
              <a:xfrm flipH="1" rot="10800000">
                <a:off x="0" y="3429300"/>
                <a:ext cx="364500" cy="857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45" name="Google Shape;245;p32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8" name="Google Shape;248;p33"/>
          <p:cNvSpPr txBox="1"/>
          <p:nvPr>
            <p:ph idx="1" type="subTitle"/>
          </p:nvPr>
        </p:nvSpPr>
        <p:spPr>
          <a:xfrm>
            <a:off x="713100" y="155776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9" name="Google Shape;249;p33"/>
          <p:cNvSpPr txBox="1"/>
          <p:nvPr>
            <p:ph idx="2" type="subTitle"/>
          </p:nvPr>
        </p:nvSpPr>
        <p:spPr>
          <a:xfrm>
            <a:off x="3455250" y="155776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0" name="Google Shape;250;p33"/>
          <p:cNvSpPr txBox="1"/>
          <p:nvPr>
            <p:ph idx="3" type="subTitle"/>
          </p:nvPr>
        </p:nvSpPr>
        <p:spPr>
          <a:xfrm>
            <a:off x="713100" y="328805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1" name="Google Shape;251;p33"/>
          <p:cNvSpPr txBox="1"/>
          <p:nvPr>
            <p:ph idx="4" type="subTitle"/>
          </p:nvPr>
        </p:nvSpPr>
        <p:spPr>
          <a:xfrm>
            <a:off x="3455250" y="328805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2" name="Google Shape;252;p33"/>
          <p:cNvSpPr txBox="1"/>
          <p:nvPr>
            <p:ph idx="5" type="subTitle"/>
          </p:nvPr>
        </p:nvSpPr>
        <p:spPr>
          <a:xfrm>
            <a:off x="6197400" y="155776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3" name="Google Shape;253;p33"/>
          <p:cNvSpPr txBox="1"/>
          <p:nvPr>
            <p:ph idx="6" type="subTitle"/>
          </p:nvPr>
        </p:nvSpPr>
        <p:spPr>
          <a:xfrm>
            <a:off x="6197400" y="328805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4" name="Google Shape;254;p33"/>
          <p:cNvSpPr txBox="1"/>
          <p:nvPr>
            <p:ph idx="7" type="subTitle"/>
          </p:nvPr>
        </p:nvSpPr>
        <p:spPr>
          <a:xfrm>
            <a:off x="713100" y="1307112"/>
            <a:ext cx="2233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5" name="Google Shape;255;p33"/>
          <p:cNvSpPr txBox="1"/>
          <p:nvPr>
            <p:ph idx="8" type="subTitle"/>
          </p:nvPr>
        </p:nvSpPr>
        <p:spPr>
          <a:xfrm>
            <a:off x="3457650" y="1307112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6" name="Google Shape;256;p33"/>
          <p:cNvSpPr txBox="1"/>
          <p:nvPr>
            <p:ph idx="9" type="subTitle"/>
          </p:nvPr>
        </p:nvSpPr>
        <p:spPr>
          <a:xfrm>
            <a:off x="6199800" y="1307112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7" name="Google Shape;257;p33"/>
          <p:cNvSpPr txBox="1"/>
          <p:nvPr>
            <p:ph idx="13" type="subTitle"/>
          </p:nvPr>
        </p:nvSpPr>
        <p:spPr>
          <a:xfrm>
            <a:off x="713100" y="3034188"/>
            <a:ext cx="2233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8" name="Google Shape;258;p33"/>
          <p:cNvSpPr txBox="1"/>
          <p:nvPr>
            <p:ph idx="14" type="subTitle"/>
          </p:nvPr>
        </p:nvSpPr>
        <p:spPr>
          <a:xfrm>
            <a:off x="3457650" y="3034193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9" name="Google Shape;259;p33"/>
          <p:cNvSpPr txBox="1"/>
          <p:nvPr>
            <p:ph idx="15" type="subTitle"/>
          </p:nvPr>
        </p:nvSpPr>
        <p:spPr>
          <a:xfrm>
            <a:off x="6199800" y="3034193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60" name="Google Shape;260;p33"/>
          <p:cNvGrpSpPr/>
          <p:nvPr/>
        </p:nvGrpSpPr>
        <p:grpSpPr>
          <a:xfrm>
            <a:off x="0" y="4661988"/>
            <a:ext cx="9144000" cy="481513"/>
            <a:chOff x="0" y="4661988"/>
            <a:chExt cx="9144000" cy="481513"/>
          </a:xfrm>
        </p:grpSpPr>
        <p:sp>
          <p:nvSpPr>
            <p:cNvPr id="261" name="Google Shape;261;p33"/>
            <p:cNvSpPr/>
            <p:nvPr/>
          </p:nvSpPr>
          <p:spPr>
            <a:xfrm>
              <a:off x="0" y="4983000"/>
              <a:ext cx="9144000" cy="16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0" y="4822500"/>
              <a:ext cx="9144000" cy="16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0" y="4661988"/>
              <a:ext cx="9144000" cy="160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64" name="Google Shape;264;p33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hasCustomPrompt="1" type="title"/>
          </p:nvPr>
        </p:nvSpPr>
        <p:spPr>
          <a:xfrm>
            <a:off x="3287850" y="2064188"/>
            <a:ext cx="2568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34"/>
          <p:cNvSpPr txBox="1"/>
          <p:nvPr>
            <p:ph idx="1" type="subTitle"/>
          </p:nvPr>
        </p:nvSpPr>
        <p:spPr>
          <a:xfrm>
            <a:off x="3287850" y="2746902"/>
            <a:ext cx="2568300" cy="332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68" name="Google Shape;268;p34"/>
          <p:cNvSpPr txBox="1"/>
          <p:nvPr>
            <p:ph hasCustomPrompt="1" idx="2" type="title"/>
          </p:nvPr>
        </p:nvSpPr>
        <p:spPr>
          <a:xfrm>
            <a:off x="3287850" y="915175"/>
            <a:ext cx="2568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34"/>
          <p:cNvSpPr txBox="1"/>
          <p:nvPr>
            <p:ph idx="3" type="subTitle"/>
          </p:nvPr>
        </p:nvSpPr>
        <p:spPr>
          <a:xfrm>
            <a:off x="3287850" y="1597879"/>
            <a:ext cx="2568300" cy="332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70" name="Google Shape;270;p34"/>
          <p:cNvSpPr txBox="1"/>
          <p:nvPr>
            <p:ph hasCustomPrompt="1" idx="4" type="title"/>
          </p:nvPr>
        </p:nvSpPr>
        <p:spPr>
          <a:xfrm>
            <a:off x="3287850" y="3213200"/>
            <a:ext cx="2568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34"/>
          <p:cNvSpPr txBox="1"/>
          <p:nvPr>
            <p:ph idx="5" type="subTitle"/>
          </p:nvPr>
        </p:nvSpPr>
        <p:spPr>
          <a:xfrm>
            <a:off x="3287850" y="3895925"/>
            <a:ext cx="2568300" cy="332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272" name="Google Shape;272;p34"/>
          <p:cNvGrpSpPr/>
          <p:nvPr/>
        </p:nvGrpSpPr>
        <p:grpSpPr>
          <a:xfrm>
            <a:off x="3847050" y="378431"/>
            <a:ext cx="1449900" cy="4386056"/>
            <a:chOff x="3847050" y="378431"/>
            <a:chExt cx="1449900" cy="4386056"/>
          </a:xfrm>
        </p:grpSpPr>
        <p:sp>
          <p:nvSpPr>
            <p:cNvPr id="273" name="Google Shape;273;p34"/>
            <p:cNvSpPr/>
            <p:nvPr/>
          </p:nvSpPr>
          <p:spPr>
            <a:xfrm>
              <a:off x="3847050" y="378431"/>
              <a:ext cx="14499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4" name="Google Shape;274;p34"/>
            <p:cNvSpPr/>
            <p:nvPr/>
          </p:nvSpPr>
          <p:spPr>
            <a:xfrm>
              <a:off x="3847050" y="4603988"/>
              <a:ext cx="14499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77" name="Google Shape;277;p35"/>
          <p:cNvGrpSpPr/>
          <p:nvPr/>
        </p:nvGrpSpPr>
        <p:grpSpPr>
          <a:xfrm>
            <a:off x="0" y="275063"/>
            <a:ext cx="9144000" cy="4868438"/>
            <a:chOff x="0" y="275063"/>
            <a:chExt cx="9144000" cy="4868438"/>
          </a:xfrm>
        </p:grpSpPr>
        <p:sp>
          <p:nvSpPr>
            <p:cNvPr id="278" name="Google Shape;278;p35"/>
            <p:cNvSpPr/>
            <p:nvPr/>
          </p:nvSpPr>
          <p:spPr>
            <a:xfrm>
              <a:off x="713225" y="275063"/>
              <a:ext cx="14499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79" name="Google Shape;279;p35"/>
            <p:cNvGrpSpPr/>
            <p:nvPr/>
          </p:nvGrpSpPr>
          <p:grpSpPr>
            <a:xfrm>
              <a:off x="0" y="4822500"/>
              <a:ext cx="9144000" cy="321000"/>
              <a:chOff x="0" y="4822500"/>
              <a:chExt cx="9144000" cy="321000"/>
            </a:xfrm>
          </p:grpSpPr>
          <p:sp>
            <p:nvSpPr>
              <p:cNvPr id="280" name="Google Shape;280;p35"/>
              <p:cNvSpPr/>
              <p:nvPr/>
            </p:nvSpPr>
            <p:spPr>
              <a:xfrm>
                <a:off x="0" y="4983000"/>
                <a:ext cx="9144000" cy="160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1" name="Google Shape;281;p35"/>
              <p:cNvSpPr/>
              <p:nvPr/>
            </p:nvSpPr>
            <p:spPr>
              <a:xfrm>
                <a:off x="0" y="4822500"/>
                <a:ext cx="9144000" cy="160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282" name="Google Shape;282;p35"/>
          <p:cNvGrpSpPr/>
          <p:nvPr/>
        </p:nvGrpSpPr>
        <p:grpSpPr>
          <a:xfrm>
            <a:off x="8430775" y="0"/>
            <a:ext cx="713318" cy="857100"/>
            <a:chOff x="8430775" y="0"/>
            <a:chExt cx="713318" cy="857100"/>
          </a:xfrm>
        </p:grpSpPr>
        <p:sp>
          <p:nvSpPr>
            <p:cNvPr id="283" name="Google Shape;283;p35"/>
            <p:cNvSpPr/>
            <p:nvPr/>
          </p:nvSpPr>
          <p:spPr>
            <a:xfrm flipH="1" rot="10800000">
              <a:off x="8787393" y="0"/>
              <a:ext cx="3567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4" name="Google Shape;284;p35"/>
            <p:cNvSpPr/>
            <p:nvPr/>
          </p:nvSpPr>
          <p:spPr>
            <a:xfrm flipH="1" rot="10800000">
              <a:off x="8430775" y="0"/>
              <a:ext cx="3567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87" name="Google Shape;287;p36"/>
          <p:cNvGrpSpPr/>
          <p:nvPr/>
        </p:nvGrpSpPr>
        <p:grpSpPr>
          <a:xfrm>
            <a:off x="-100" y="3429300"/>
            <a:ext cx="1433325" cy="1714200"/>
            <a:chOff x="-100" y="3429300"/>
            <a:chExt cx="1433325" cy="1714200"/>
          </a:xfrm>
        </p:grpSpPr>
        <p:sp>
          <p:nvSpPr>
            <p:cNvPr id="288" name="Google Shape;288;p36"/>
            <p:cNvSpPr/>
            <p:nvPr/>
          </p:nvSpPr>
          <p:spPr>
            <a:xfrm>
              <a:off x="720125" y="42864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9" name="Google Shape;289;p36"/>
            <p:cNvSpPr/>
            <p:nvPr/>
          </p:nvSpPr>
          <p:spPr>
            <a:xfrm>
              <a:off x="-100" y="42864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0" name="Google Shape;290;p36"/>
            <p:cNvSpPr/>
            <p:nvPr/>
          </p:nvSpPr>
          <p:spPr>
            <a:xfrm>
              <a:off x="-100" y="34293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91" name="Google Shape;291;p36"/>
          <p:cNvSpPr/>
          <p:nvPr/>
        </p:nvSpPr>
        <p:spPr>
          <a:xfrm>
            <a:off x="713000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94" name="Google Shape;294;p37"/>
          <p:cNvGrpSpPr/>
          <p:nvPr/>
        </p:nvGrpSpPr>
        <p:grpSpPr>
          <a:xfrm>
            <a:off x="0" y="0"/>
            <a:ext cx="9144000" cy="5160150"/>
            <a:chOff x="0" y="0"/>
            <a:chExt cx="9144000" cy="5160150"/>
          </a:xfrm>
        </p:grpSpPr>
        <p:grpSp>
          <p:nvGrpSpPr>
            <p:cNvPr id="295" name="Google Shape;295;p37"/>
            <p:cNvGrpSpPr/>
            <p:nvPr/>
          </p:nvGrpSpPr>
          <p:grpSpPr>
            <a:xfrm>
              <a:off x="0" y="3445950"/>
              <a:ext cx="568500" cy="1714200"/>
              <a:chOff x="0" y="3445950"/>
              <a:chExt cx="568500" cy="1714200"/>
            </a:xfrm>
          </p:grpSpPr>
          <p:sp>
            <p:nvSpPr>
              <p:cNvPr id="296" name="Google Shape;296;p37"/>
              <p:cNvSpPr/>
              <p:nvPr/>
            </p:nvSpPr>
            <p:spPr>
              <a:xfrm flipH="1" rot="10800000">
                <a:off x="0" y="4303050"/>
                <a:ext cx="568500" cy="857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7" name="Google Shape;297;p37"/>
              <p:cNvSpPr/>
              <p:nvPr/>
            </p:nvSpPr>
            <p:spPr>
              <a:xfrm flipH="1" rot="10800000">
                <a:off x="0" y="3445950"/>
                <a:ext cx="568500" cy="857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98" name="Google Shape;298;p37"/>
            <p:cNvGrpSpPr/>
            <p:nvPr/>
          </p:nvGrpSpPr>
          <p:grpSpPr>
            <a:xfrm>
              <a:off x="8575500" y="0"/>
              <a:ext cx="568500" cy="5160150"/>
              <a:chOff x="8575500" y="0"/>
              <a:chExt cx="568500" cy="5160150"/>
            </a:xfrm>
          </p:grpSpPr>
          <p:sp>
            <p:nvSpPr>
              <p:cNvPr id="299" name="Google Shape;299;p37"/>
              <p:cNvSpPr/>
              <p:nvPr/>
            </p:nvSpPr>
            <p:spPr>
              <a:xfrm flipH="1" rot="10800000">
                <a:off x="8575500" y="4303050"/>
                <a:ext cx="568500" cy="857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0" name="Google Shape;300;p37"/>
              <p:cNvSpPr/>
              <p:nvPr/>
            </p:nvSpPr>
            <p:spPr>
              <a:xfrm flipH="1" rot="10800000">
                <a:off x="8575500" y="3445950"/>
                <a:ext cx="568500" cy="857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1" name="Google Shape;301;p37"/>
              <p:cNvSpPr/>
              <p:nvPr/>
            </p:nvSpPr>
            <p:spPr>
              <a:xfrm flipH="1" rot="10800000">
                <a:off x="8575500" y="0"/>
                <a:ext cx="568500" cy="857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302" name="Google Shape;302;p37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05" name="Google Shape;305;p38"/>
          <p:cNvGrpSpPr/>
          <p:nvPr/>
        </p:nvGrpSpPr>
        <p:grpSpPr>
          <a:xfrm>
            <a:off x="0" y="0"/>
            <a:ext cx="9145075" cy="5143500"/>
            <a:chOff x="0" y="0"/>
            <a:chExt cx="9145075" cy="5143500"/>
          </a:xfrm>
        </p:grpSpPr>
        <p:sp>
          <p:nvSpPr>
            <p:cNvPr id="306" name="Google Shape;306;p38"/>
            <p:cNvSpPr/>
            <p:nvPr/>
          </p:nvSpPr>
          <p:spPr>
            <a:xfrm flipH="1" rot="10800000">
              <a:off x="0" y="4286400"/>
              <a:ext cx="7143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7" name="Google Shape;307;p38"/>
            <p:cNvSpPr/>
            <p:nvPr/>
          </p:nvSpPr>
          <p:spPr>
            <a:xfrm flipH="1" rot="10800000">
              <a:off x="0" y="3429300"/>
              <a:ext cx="7143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8" name="Google Shape;308;p38"/>
            <p:cNvSpPr/>
            <p:nvPr/>
          </p:nvSpPr>
          <p:spPr>
            <a:xfrm flipH="1" rot="10800000">
              <a:off x="0" y="2572200"/>
              <a:ext cx="7143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9" name="Google Shape;309;p38"/>
            <p:cNvSpPr/>
            <p:nvPr/>
          </p:nvSpPr>
          <p:spPr>
            <a:xfrm flipH="1" rot="10800000">
              <a:off x="8430775" y="0"/>
              <a:ext cx="7143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0" name="Google Shape;310;p38"/>
            <p:cNvSpPr/>
            <p:nvPr/>
          </p:nvSpPr>
          <p:spPr>
            <a:xfrm flipH="1" rot="10800000">
              <a:off x="8430775" y="4286400"/>
              <a:ext cx="7143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11" name="Google Shape;311;p38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14" name="Google Shape;314;p39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315" name="Google Shape;315;p39"/>
            <p:cNvSpPr/>
            <p:nvPr/>
          </p:nvSpPr>
          <p:spPr>
            <a:xfrm flipH="1" rot="10800000">
              <a:off x="0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6" name="Google Shape;316;p39"/>
            <p:cNvSpPr/>
            <p:nvPr/>
          </p:nvSpPr>
          <p:spPr>
            <a:xfrm flipH="1" rot="10800000">
              <a:off x="0" y="34293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7" name="Google Shape;317;p39"/>
            <p:cNvSpPr/>
            <p:nvPr/>
          </p:nvSpPr>
          <p:spPr>
            <a:xfrm flipH="1" rot="10800000">
              <a:off x="8430775" y="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8" name="Google Shape;318;p39"/>
            <p:cNvSpPr/>
            <p:nvPr/>
          </p:nvSpPr>
          <p:spPr>
            <a:xfrm flipH="1" rot="10800000">
              <a:off x="8430775" y="8571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9" name="Google Shape;319;p39"/>
            <p:cNvSpPr/>
            <p:nvPr/>
          </p:nvSpPr>
          <p:spPr>
            <a:xfrm>
              <a:off x="8430775" y="1714200"/>
              <a:ext cx="7131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20" name="Google Shape;320;p39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23" name="Google Shape;323;p40"/>
          <p:cNvGrpSpPr/>
          <p:nvPr/>
        </p:nvGrpSpPr>
        <p:grpSpPr>
          <a:xfrm>
            <a:off x="0" y="3275875"/>
            <a:ext cx="9144000" cy="1863925"/>
            <a:chOff x="0" y="3275875"/>
            <a:chExt cx="9144000" cy="1863925"/>
          </a:xfrm>
        </p:grpSpPr>
        <p:sp>
          <p:nvSpPr>
            <p:cNvPr id="324" name="Google Shape;324;p40"/>
            <p:cNvSpPr/>
            <p:nvPr/>
          </p:nvSpPr>
          <p:spPr>
            <a:xfrm flipH="1" rot="10800000">
              <a:off x="0" y="4282700"/>
              <a:ext cx="7083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25" name="Google Shape;325;p40"/>
            <p:cNvGrpSpPr/>
            <p:nvPr/>
          </p:nvGrpSpPr>
          <p:grpSpPr>
            <a:xfrm>
              <a:off x="8435700" y="3275875"/>
              <a:ext cx="708300" cy="1863925"/>
              <a:chOff x="8435700" y="3275875"/>
              <a:chExt cx="708300" cy="1863925"/>
            </a:xfrm>
          </p:grpSpPr>
          <p:sp>
            <p:nvSpPr>
              <p:cNvPr id="326" name="Google Shape;326;p40"/>
              <p:cNvSpPr/>
              <p:nvPr/>
            </p:nvSpPr>
            <p:spPr>
              <a:xfrm>
                <a:off x="8435700" y="3275875"/>
                <a:ext cx="708300" cy="160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7" name="Google Shape;327;p40"/>
              <p:cNvSpPr/>
              <p:nvPr/>
            </p:nvSpPr>
            <p:spPr>
              <a:xfrm flipH="1" rot="10800000">
                <a:off x="8435700" y="4282700"/>
                <a:ext cx="708300" cy="857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8" name="Google Shape;328;p40"/>
              <p:cNvSpPr/>
              <p:nvPr/>
            </p:nvSpPr>
            <p:spPr>
              <a:xfrm flipH="1" rot="10800000">
                <a:off x="8435700" y="3436375"/>
                <a:ext cx="708300" cy="857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329" name="Google Shape;329;p40"/>
            <p:cNvSpPr/>
            <p:nvPr/>
          </p:nvSpPr>
          <p:spPr>
            <a:xfrm>
              <a:off x="0" y="4132975"/>
              <a:ext cx="7083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30" name="Google Shape;330;p40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/>
          <p:nvPr>
            <p:ph type="title"/>
          </p:nvPr>
        </p:nvSpPr>
        <p:spPr>
          <a:xfrm>
            <a:off x="4253750" y="769400"/>
            <a:ext cx="36840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3" name="Google Shape;333;p41"/>
          <p:cNvSpPr txBox="1"/>
          <p:nvPr>
            <p:ph idx="1" type="subTitle"/>
          </p:nvPr>
        </p:nvSpPr>
        <p:spPr>
          <a:xfrm>
            <a:off x="4253750" y="1859617"/>
            <a:ext cx="3684000" cy="12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4" name="Google Shape;334;p41"/>
          <p:cNvSpPr txBox="1"/>
          <p:nvPr/>
        </p:nvSpPr>
        <p:spPr>
          <a:xfrm>
            <a:off x="4253760" y="3320333"/>
            <a:ext cx="36840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CREDITS: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endParaRPr sz="1200" u="sng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42"/>
          <p:cNvGrpSpPr/>
          <p:nvPr/>
        </p:nvGrpSpPr>
        <p:grpSpPr>
          <a:xfrm>
            <a:off x="335" y="2150"/>
            <a:ext cx="713300" cy="5139225"/>
            <a:chOff x="7468800" y="0"/>
            <a:chExt cx="1675200" cy="5139225"/>
          </a:xfrm>
        </p:grpSpPr>
        <p:sp>
          <p:nvSpPr>
            <p:cNvPr id="337" name="Google Shape;337;p42"/>
            <p:cNvSpPr/>
            <p:nvPr/>
          </p:nvSpPr>
          <p:spPr>
            <a:xfrm>
              <a:off x="7468800" y="3464996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8" name="Google Shape;338;p42"/>
            <p:cNvSpPr/>
            <p:nvPr/>
          </p:nvSpPr>
          <p:spPr>
            <a:xfrm>
              <a:off x="7468800" y="4282125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9" name="Google Shape;339;p42"/>
            <p:cNvSpPr/>
            <p:nvPr/>
          </p:nvSpPr>
          <p:spPr>
            <a:xfrm>
              <a:off x="7468800" y="2487375"/>
              <a:ext cx="16752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0" name="Google Shape;340;p42"/>
            <p:cNvSpPr/>
            <p:nvPr/>
          </p:nvSpPr>
          <p:spPr>
            <a:xfrm>
              <a:off x="7468800" y="2647875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1" name="Google Shape;341;p42"/>
            <p:cNvSpPr/>
            <p:nvPr/>
          </p:nvSpPr>
          <p:spPr>
            <a:xfrm flipH="1" rot="10800000">
              <a:off x="7468800" y="857329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2" name="Google Shape;342;p42"/>
            <p:cNvSpPr/>
            <p:nvPr/>
          </p:nvSpPr>
          <p:spPr>
            <a:xfrm flipH="1" rot="10800000">
              <a:off x="7468800" y="0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3" name="Google Shape;343;p42"/>
            <p:cNvSpPr/>
            <p:nvPr/>
          </p:nvSpPr>
          <p:spPr>
            <a:xfrm flipH="1" rot="10800000">
              <a:off x="7468800" y="1674450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43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346" name="Google Shape;346;p43"/>
            <p:cNvSpPr/>
            <p:nvPr/>
          </p:nvSpPr>
          <p:spPr>
            <a:xfrm flipH="1" rot="10800000">
              <a:off x="0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7" name="Google Shape;347;p43"/>
            <p:cNvSpPr/>
            <p:nvPr/>
          </p:nvSpPr>
          <p:spPr>
            <a:xfrm flipH="1" rot="10800000">
              <a:off x="0" y="34293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8" name="Google Shape;348;p43"/>
            <p:cNvSpPr/>
            <p:nvPr/>
          </p:nvSpPr>
          <p:spPr>
            <a:xfrm flipH="1" rot="10800000">
              <a:off x="8430775" y="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9" name="Google Shape;349;p43"/>
            <p:cNvSpPr/>
            <p:nvPr/>
          </p:nvSpPr>
          <p:spPr>
            <a:xfrm flipH="1" rot="10800000">
              <a:off x="8430775" y="8571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0" name="Google Shape;350;p43"/>
            <p:cNvSpPr/>
            <p:nvPr/>
          </p:nvSpPr>
          <p:spPr>
            <a:xfrm>
              <a:off x="8430775" y="1714200"/>
              <a:ext cx="7131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51" name="Google Shape;351;p43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/>
          <p:nvPr>
            <p:ph type="ctrTitle"/>
          </p:nvPr>
        </p:nvSpPr>
        <p:spPr>
          <a:xfrm>
            <a:off x="713225" y="1506650"/>
            <a:ext cx="6651600" cy="1562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57" name="Google Shape;357;p45"/>
          <p:cNvSpPr txBox="1"/>
          <p:nvPr>
            <p:ph idx="1" type="subTitle"/>
          </p:nvPr>
        </p:nvSpPr>
        <p:spPr>
          <a:xfrm>
            <a:off x="713225" y="3449750"/>
            <a:ext cx="3926400" cy="4146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"/>
          <p:cNvSpPr txBox="1"/>
          <p:nvPr>
            <p:ph type="title"/>
          </p:nvPr>
        </p:nvSpPr>
        <p:spPr>
          <a:xfrm>
            <a:off x="4858063" y="2350044"/>
            <a:ext cx="3572700" cy="13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0" name="Google Shape;360;p46"/>
          <p:cNvSpPr txBox="1"/>
          <p:nvPr>
            <p:ph hasCustomPrompt="1" idx="2" type="title"/>
          </p:nvPr>
        </p:nvSpPr>
        <p:spPr>
          <a:xfrm>
            <a:off x="4963434" y="924863"/>
            <a:ext cx="954000" cy="954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1" name="Google Shape;361;p46"/>
          <p:cNvSpPr/>
          <p:nvPr>
            <p:ph idx="3" type="pic"/>
          </p:nvPr>
        </p:nvSpPr>
        <p:spPr>
          <a:xfrm>
            <a:off x="1322338" y="539500"/>
            <a:ext cx="2760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62" name="Google Shape;362;p46"/>
          <p:cNvGrpSpPr/>
          <p:nvPr/>
        </p:nvGrpSpPr>
        <p:grpSpPr>
          <a:xfrm>
            <a:off x="335" y="2150"/>
            <a:ext cx="713300" cy="5139225"/>
            <a:chOff x="7468800" y="0"/>
            <a:chExt cx="1675200" cy="5139225"/>
          </a:xfrm>
        </p:grpSpPr>
        <p:sp>
          <p:nvSpPr>
            <p:cNvPr id="363" name="Google Shape;363;p46"/>
            <p:cNvSpPr/>
            <p:nvPr/>
          </p:nvSpPr>
          <p:spPr>
            <a:xfrm>
              <a:off x="7468800" y="3464996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4" name="Google Shape;364;p46"/>
            <p:cNvSpPr/>
            <p:nvPr/>
          </p:nvSpPr>
          <p:spPr>
            <a:xfrm>
              <a:off x="7468800" y="4282125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5" name="Google Shape;365;p46"/>
            <p:cNvSpPr/>
            <p:nvPr/>
          </p:nvSpPr>
          <p:spPr>
            <a:xfrm>
              <a:off x="7468800" y="2487375"/>
              <a:ext cx="16752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6" name="Google Shape;366;p46"/>
            <p:cNvSpPr/>
            <p:nvPr/>
          </p:nvSpPr>
          <p:spPr>
            <a:xfrm>
              <a:off x="7468800" y="2647875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7" name="Google Shape;367;p46"/>
            <p:cNvSpPr/>
            <p:nvPr/>
          </p:nvSpPr>
          <p:spPr>
            <a:xfrm flipH="1" rot="10800000">
              <a:off x="7468800" y="857329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8" name="Google Shape;368;p46"/>
            <p:cNvSpPr/>
            <p:nvPr/>
          </p:nvSpPr>
          <p:spPr>
            <a:xfrm flipH="1" rot="10800000">
              <a:off x="7468800" y="0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9" name="Google Shape;369;p46"/>
            <p:cNvSpPr/>
            <p:nvPr/>
          </p:nvSpPr>
          <p:spPr>
            <a:xfrm flipH="1" rot="10800000">
              <a:off x="7468800" y="1674450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/>
          <p:nvPr>
            <p:ph type="title"/>
          </p:nvPr>
        </p:nvSpPr>
        <p:spPr>
          <a:xfrm>
            <a:off x="713225" y="1350150"/>
            <a:ext cx="2776200" cy="11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2" name="Google Shape;372;p47"/>
          <p:cNvSpPr txBox="1"/>
          <p:nvPr>
            <p:ph idx="1" type="body"/>
          </p:nvPr>
        </p:nvSpPr>
        <p:spPr>
          <a:xfrm>
            <a:off x="713225" y="2469150"/>
            <a:ext cx="2776200" cy="13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5" name="Google Shape;375;p48"/>
          <p:cNvSpPr txBox="1"/>
          <p:nvPr>
            <p:ph idx="1" type="subTitle"/>
          </p:nvPr>
        </p:nvSpPr>
        <p:spPr>
          <a:xfrm>
            <a:off x="1628225" y="3279925"/>
            <a:ext cx="62676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6" name="Google Shape;376;p48"/>
          <p:cNvSpPr txBox="1"/>
          <p:nvPr>
            <p:ph idx="2" type="subTitle"/>
          </p:nvPr>
        </p:nvSpPr>
        <p:spPr>
          <a:xfrm>
            <a:off x="1628225" y="1845299"/>
            <a:ext cx="62676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7" name="Google Shape;377;p48"/>
          <p:cNvSpPr txBox="1"/>
          <p:nvPr>
            <p:ph idx="3" type="subTitle"/>
          </p:nvPr>
        </p:nvSpPr>
        <p:spPr>
          <a:xfrm>
            <a:off x="1628225" y="1588175"/>
            <a:ext cx="6267600" cy="3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78" name="Google Shape;378;p48"/>
          <p:cNvSpPr txBox="1"/>
          <p:nvPr>
            <p:ph idx="4" type="subTitle"/>
          </p:nvPr>
        </p:nvSpPr>
        <p:spPr>
          <a:xfrm>
            <a:off x="1628225" y="3022850"/>
            <a:ext cx="6267600" cy="3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79" name="Google Shape;379;p48"/>
          <p:cNvGrpSpPr/>
          <p:nvPr/>
        </p:nvGrpSpPr>
        <p:grpSpPr>
          <a:xfrm>
            <a:off x="0" y="4661988"/>
            <a:ext cx="9144000" cy="481513"/>
            <a:chOff x="0" y="4661988"/>
            <a:chExt cx="9144000" cy="481513"/>
          </a:xfrm>
        </p:grpSpPr>
        <p:sp>
          <p:nvSpPr>
            <p:cNvPr id="380" name="Google Shape;380;p48"/>
            <p:cNvSpPr/>
            <p:nvPr/>
          </p:nvSpPr>
          <p:spPr>
            <a:xfrm>
              <a:off x="0" y="4983000"/>
              <a:ext cx="9144000" cy="160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1" name="Google Shape;381;p48"/>
            <p:cNvSpPr/>
            <p:nvPr/>
          </p:nvSpPr>
          <p:spPr>
            <a:xfrm>
              <a:off x="0" y="4822500"/>
              <a:ext cx="9144000" cy="16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2" name="Google Shape;382;p48"/>
            <p:cNvSpPr/>
            <p:nvPr/>
          </p:nvSpPr>
          <p:spPr>
            <a:xfrm>
              <a:off x="0" y="4661988"/>
              <a:ext cx="9144000" cy="16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83" name="Google Shape;383;p48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86" name="Google Shape;386;p49"/>
          <p:cNvGrpSpPr/>
          <p:nvPr/>
        </p:nvGrpSpPr>
        <p:grpSpPr>
          <a:xfrm>
            <a:off x="0" y="3429300"/>
            <a:ext cx="9141475" cy="1714200"/>
            <a:chOff x="0" y="3429300"/>
            <a:chExt cx="9141475" cy="1714200"/>
          </a:xfrm>
        </p:grpSpPr>
        <p:sp>
          <p:nvSpPr>
            <p:cNvPr id="387" name="Google Shape;387;p49"/>
            <p:cNvSpPr/>
            <p:nvPr/>
          </p:nvSpPr>
          <p:spPr>
            <a:xfrm flipH="1" rot="10800000">
              <a:off x="0" y="4286400"/>
              <a:ext cx="7107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8" name="Google Shape;388;p49"/>
            <p:cNvSpPr/>
            <p:nvPr/>
          </p:nvSpPr>
          <p:spPr>
            <a:xfrm flipH="1" rot="10800000">
              <a:off x="0" y="3429300"/>
              <a:ext cx="7107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9" name="Google Shape;389;p49"/>
            <p:cNvSpPr/>
            <p:nvPr/>
          </p:nvSpPr>
          <p:spPr>
            <a:xfrm flipH="1" rot="10800000">
              <a:off x="8430775" y="4286400"/>
              <a:ext cx="7107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0" name="Google Shape;390;p49"/>
            <p:cNvSpPr/>
            <p:nvPr/>
          </p:nvSpPr>
          <p:spPr>
            <a:xfrm>
              <a:off x="8430775" y="4125900"/>
              <a:ext cx="710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91" name="Google Shape;391;p49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/>
          <p:nvPr>
            <p:ph type="title"/>
          </p:nvPr>
        </p:nvSpPr>
        <p:spPr>
          <a:xfrm>
            <a:off x="713225" y="845825"/>
            <a:ext cx="4294800" cy="12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4" name="Google Shape;394;p50"/>
          <p:cNvSpPr txBox="1"/>
          <p:nvPr>
            <p:ph idx="1" type="subTitle"/>
          </p:nvPr>
        </p:nvSpPr>
        <p:spPr>
          <a:xfrm>
            <a:off x="713225" y="2141075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395" name="Google Shape;395;p50"/>
          <p:cNvSpPr/>
          <p:nvPr>
            <p:ph idx="2" type="pic"/>
          </p:nvPr>
        </p:nvSpPr>
        <p:spPr>
          <a:xfrm>
            <a:off x="5479825" y="539500"/>
            <a:ext cx="29508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96" name="Google Shape;396;p50"/>
          <p:cNvGrpSpPr/>
          <p:nvPr/>
        </p:nvGrpSpPr>
        <p:grpSpPr>
          <a:xfrm>
            <a:off x="7717675" y="3429300"/>
            <a:ext cx="1426200" cy="1714200"/>
            <a:chOff x="7717675" y="3429300"/>
            <a:chExt cx="1426200" cy="1714200"/>
          </a:xfrm>
        </p:grpSpPr>
        <p:sp>
          <p:nvSpPr>
            <p:cNvPr id="397" name="Google Shape;397;p50"/>
            <p:cNvSpPr/>
            <p:nvPr/>
          </p:nvSpPr>
          <p:spPr>
            <a:xfrm>
              <a:off x="8430775" y="42864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8" name="Google Shape;398;p50"/>
            <p:cNvSpPr/>
            <p:nvPr/>
          </p:nvSpPr>
          <p:spPr>
            <a:xfrm>
              <a:off x="8430775" y="34293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9" name="Google Shape;399;p50"/>
            <p:cNvSpPr/>
            <p:nvPr/>
          </p:nvSpPr>
          <p:spPr>
            <a:xfrm>
              <a:off x="7717675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0" name="Google Shape;400;p50"/>
          <p:cNvSpPr/>
          <p:nvPr/>
        </p:nvSpPr>
        <p:spPr>
          <a:xfrm>
            <a:off x="713225" y="539488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1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03" name="Google Shape;403;p51"/>
          <p:cNvGrpSpPr/>
          <p:nvPr/>
        </p:nvGrpSpPr>
        <p:grpSpPr>
          <a:xfrm>
            <a:off x="8424000" y="-4125"/>
            <a:ext cx="720300" cy="5143600"/>
            <a:chOff x="8424000" y="-4125"/>
            <a:chExt cx="720300" cy="5143600"/>
          </a:xfrm>
        </p:grpSpPr>
        <p:grpSp>
          <p:nvGrpSpPr>
            <p:cNvPr id="404" name="Google Shape;404;p51"/>
            <p:cNvGrpSpPr/>
            <p:nvPr/>
          </p:nvGrpSpPr>
          <p:grpSpPr>
            <a:xfrm>
              <a:off x="8584500" y="-4125"/>
              <a:ext cx="559800" cy="5143600"/>
              <a:chOff x="8584500" y="-4125"/>
              <a:chExt cx="559800" cy="5143600"/>
            </a:xfrm>
          </p:grpSpPr>
          <p:sp>
            <p:nvSpPr>
              <p:cNvPr id="405" name="Google Shape;405;p51"/>
              <p:cNvSpPr/>
              <p:nvPr/>
            </p:nvSpPr>
            <p:spPr>
              <a:xfrm>
                <a:off x="8584500" y="-4125"/>
                <a:ext cx="559800" cy="1714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6" name="Google Shape;406;p51"/>
              <p:cNvSpPr/>
              <p:nvPr/>
            </p:nvSpPr>
            <p:spPr>
              <a:xfrm>
                <a:off x="8584500" y="1710575"/>
                <a:ext cx="559800" cy="1714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7" name="Google Shape;407;p51"/>
              <p:cNvSpPr/>
              <p:nvPr/>
            </p:nvSpPr>
            <p:spPr>
              <a:xfrm>
                <a:off x="8584500" y="3424975"/>
                <a:ext cx="559800" cy="1714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408" name="Google Shape;408;p51"/>
            <p:cNvSpPr/>
            <p:nvPr/>
          </p:nvSpPr>
          <p:spPr>
            <a:xfrm rot="5400000">
              <a:off x="5934900" y="2489132"/>
              <a:ext cx="5138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9" name="Google Shape;409;p51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2" name="Google Shape;412;p52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13" name="Google Shape;413;p52"/>
          <p:cNvGrpSpPr/>
          <p:nvPr/>
        </p:nvGrpSpPr>
        <p:grpSpPr>
          <a:xfrm>
            <a:off x="7717675" y="3429300"/>
            <a:ext cx="1426200" cy="1714200"/>
            <a:chOff x="7717675" y="3429300"/>
            <a:chExt cx="1426200" cy="1714200"/>
          </a:xfrm>
        </p:grpSpPr>
        <p:sp>
          <p:nvSpPr>
            <p:cNvPr id="414" name="Google Shape;414;p52"/>
            <p:cNvSpPr/>
            <p:nvPr/>
          </p:nvSpPr>
          <p:spPr>
            <a:xfrm>
              <a:off x="8430775" y="42864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5" name="Google Shape;415;p52"/>
            <p:cNvSpPr/>
            <p:nvPr/>
          </p:nvSpPr>
          <p:spPr>
            <a:xfrm>
              <a:off x="8430775" y="34293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6" name="Google Shape;416;p52"/>
            <p:cNvSpPr/>
            <p:nvPr/>
          </p:nvSpPr>
          <p:spPr>
            <a:xfrm>
              <a:off x="7717675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17" name="Google Shape;417;p52"/>
          <p:cNvSpPr/>
          <p:nvPr/>
        </p:nvSpPr>
        <p:spPr>
          <a:xfrm>
            <a:off x="713225" y="539488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53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4"/>
          <p:cNvSpPr txBox="1"/>
          <p:nvPr>
            <p:ph hasCustomPrompt="1" type="title"/>
          </p:nvPr>
        </p:nvSpPr>
        <p:spPr>
          <a:xfrm>
            <a:off x="2617600" y="2118550"/>
            <a:ext cx="3908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23" name="Google Shape;423;p54"/>
          <p:cNvSpPr txBox="1"/>
          <p:nvPr>
            <p:ph idx="1" type="subTitle"/>
          </p:nvPr>
        </p:nvSpPr>
        <p:spPr>
          <a:xfrm>
            <a:off x="2817525" y="3212000"/>
            <a:ext cx="3509100" cy="4173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7" name="Google Shape;427;p56"/>
          <p:cNvSpPr txBox="1"/>
          <p:nvPr>
            <p:ph hasCustomPrompt="1" idx="2" type="title"/>
          </p:nvPr>
        </p:nvSpPr>
        <p:spPr>
          <a:xfrm>
            <a:off x="720000" y="1615673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8" name="Google Shape;428;p56"/>
          <p:cNvSpPr txBox="1"/>
          <p:nvPr>
            <p:ph hasCustomPrompt="1" idx="3" type="title"/>
          </p:nvPr>
        </p:nvSpPr>
        <p:spPr>
          <a:xfrm>
            <a:off x="4572000" y="1615673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9" name="Google Shape;429;p56"/>
          <p:cNvSpPr txBox="1"/>
          <p:nvPr>
            <p:ph hasCustomPrompt="1" idx="4" type="title"/>
          </p:nvPr>
        </p:nvSpPr>
        <p:spPr>
          <a:xfrm>
            <a:off x="720000" y="2706036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0" name="Google Shape;430;p56"/>
          <p:cNvSpPr txBox="1"/>
          <p:nvPr>
            <p:ph hasCustomPrompt="1" idx="5" type="title"/>
          </p:nvPr>
        </p:nvSpPr>
        <p:spPr>
          <a:xfrm>
            <a:off x="4572000" y="2706036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1" name="Google Shape;431;p56"/>
          <p:cNvSpPr txBox="1"/>
          <p:nvPr>
            <p:ph hasCustomPrompt="1" idx="6" type="title"/>
          </p:nvPr>
        </p:nvSpPr>
        <p:spPr>
          <a:xfrm>
            <a:off x="720000" y="3796398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2" name="Google Shape;432;p56"/>
          <p:cNvSpPr txBox="1"/>
          <p:nvPr>
            <p:ph hasCustomPrompt="1" idx="7" type="title"/>
          </p:nvPr>
        </p:nvSpPr>
        <p:spPr>
          <a:xfrm>
            <a:off x="4572000" y="3796398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3" name="Google Shape;433;p56"/>
          <p:cNvSpPr txBox="1"/>
          <p:nvPr>
            <p:ph idx="1" type="subTitle"/>
          </p:nvPr>
        </p:nvSpPr>
        <p:spPr>
          <a:xfrm>
            <a:off x="1607100" y="1762373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34" name="Google Shape;434;p56"/>
          <p:cNvSpPr txBox="1"/>
          <p:nvPr>
            <p:ph idx="8" type="subTitle"/>
          </p:nvPr>
        </p:nvSpPr>
        <p:spPr>
          <a:xfrm>
            <a:off x="1607100" y="2852736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35" name="Google Shape;435;p56"/>
          <p:cNvSpPr txBox="1"/>
          <p:nvPr>
            <p:ph idx="9" type="subTitle"/>
          </p:nvPr>
        </p:nvSpPr>
        <p:spPr>
          <a:xfrm>
            <a:off x="1607100" y="3943098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36" name="Google Shape;436;p56"/>
          <p:cNvSpPr txBox="1"/>
          <p:nvPr>
            <p:ph idx="13" type="subTitle"/>
          </p:nvPr>
        </p:nvSpPr>
        <p:spPr>
          <a:xfrm>
            <a:off x="5459100" y="1762373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37" name="Google Shape;437;p56"/>
          <p:cNvSpPr txBox="1"/>
          <p:nvPr>
            <p:ph idx="14" type="subTitle"/>
          </p:nvPr>
        </p:nvSpPr>
        <p:spPr>
          <a:xfrm>
            <a:off x="5459100" y="2852736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38" name="Google Shape;438;p56"/>
          <p:cNvSpPr txBox="1"/>
          <p:nvPr>
            <p:ph idx="15" type="subTitle"/>
          </p:nvPr>
        </p:nvSpPr>
        <p:spPr>
          <a:xfrm>
            <a:off x="5459100" y="3943098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439" name="Google Shape;439;p56"/>
          <p:cNvGrpSpPr/>
          <p:nvPr/>
        </p:nvGrpSpPr>
        <p:grpSpPr>
          <a:xfrm>
            <a:off x="8424000" y="-4125"/>
            <a:ext cx="720300" cy="5143600"/>
            <a:chOff x="8424000" y="-4125"/>
            <a:chExt cx="720300" cy="5143600"/>
          </a:xfrm>
        </p:grpSpPr>
        <p:grpSp>
          <p:nvGrpSpPr>
            <p:cNvPr id="440" name="Google Shape;440;p56"/>
            <p:cNvGrpSpPr/>
            <p:nvPr/>
          </p:nvGrpSpPr>
          <p:grpSpPr>
            <a:xfrm>
              <a:off x="8584500" y="-4125"/>
              <a:ext cx="559800" cy="5143600"/>
              <a:chOff x="8584500" y="-4125"/>
              <a:chExt cx="559800" cy="5143600"/>
            </a:xfrm>
          </p:grpSpPr>
          <p:sp>
            <p:nvSpPr>
              <p:cNvPr id="441" name="Google Shape;441;p56"/>
              <p:cNvSpPr/>
              <p:nvPr/>
            </p:nvSpPr>
            <p:spPr>
              <a:xfrm>
                <a:off x="8584500" y="-4125"/>
                <a:ext cx="559800" cy="1714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2" name="Google Shape;442;p56"/>
              <p:cNvSpPr/>
              <p:nvPr/>
            </p:nvSpPr>
            <p:spPr>
              <a:xfrm>
                <a:off x="8584500" y="1710575"/>
                <a:ext cx="559800" cy="1714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3" name="Google Shape;443;p56"/>
              <p:cNvSpPr/>
              <p:nvPr/>
            </p:nvSpPr>
            <p:spPr>
              <a:xfrm>
                <a:off x="8584500" y="3424975"/>
                <a:ext cx="559800" cy="1714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444" name="Google Shape;444;p56"/>
            <p:cNvSpPr/>
            <p:nvPr/>
          </p:nvSpPr>
          <p:spPr>
            <a:xfrm rot="5400000">
              <a:off x="5934900" y="2489132"/>
              <a:ext cx="5138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45" name="Google Shape;445;p56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7"/>
          <p:cNvSpPr txBox="1"/>
          <p:nvPr>
            <p:ph type="title"/>
          </p:nvPr>
        </p:nvSpPr>
        <p:spPr>
          <a:xfrm>
            <a:off x="3718663" y="959100"/>
            <a:ext cx="2872500" cy="10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8" name="Google Shape;448;p57"/>
          <p:cNvSpPr txBox="1"/>
          <p:nvPr>
            <p:ph idx="1" type="subTitle"/>
          </p:nvPr>
        </p:nvSpPr>
        <p:spPr>
          <a:xfrm>
            <a:off x="3718675" y="2167200"/>
            <a:ext cx="4142400" cy="20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grpSp>
        <p:nvGrpSpPr>
          <p:cNvPr id="449" name="Google Shape;449;p57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450" name="Google Shape;450;p57"/>
            <p:cNvSpPr/>
            <p:nvPr/>
          </p:nvSpPr>
          <p:spPr>
            <a:xfrm flipH="1" rot="10800000">
              <a:off x="0" y="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1" name="Google Shape;451;p57"/>
            <p:cNvSpPr/>
            <p:nvPr/>
          </p:nvSpPr>
          <p:spPr>
            <a:xfrm flipH="1" rot="10800000">
              <a:off x="8430775" y="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2" name="Google Shape;452;p57"/>
            <p:cNvSpPr/>
            <p:nvPr/>
          </p:nvSpPr>
          <p:spPr>
            <a:xfrm flipH="1" rot="10800000">
              <a:off x="8430775" y="8571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3" name="Google Shape;453;p57"/>
            <p:cNvSpPr/>
            <p:nvPr/>
          </p:nvSpPr>
          <p:spPr>
            <a:xfrm flipH="1" rot="10800000">
              <a:off x="8430775" y="42864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4" name="Google Shape;454;p57"/>
            <p:cNvSpPr/>
            <p:nvPr/>
          </p:nvSpPr>
          <p:spPr>
            <a:xfrm flipH="1" rot="10800000">
              <a:off x="7717675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5" name="Google Shape;455;p57"/>
            <p:cNvSpPr/>
            <p:nvPr/>
          </p:nvSpPr>
          <p:spPr>
            <a:xfrm flipH="1" rot="10800000">
              <a:off x="0" y="42864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8"/>
          <p:cNvSpPr txBox="1"/>
          <p:nvPr>
            <p:ph type="title"/>
          </p:nvPr>
        </p:nvSpPr>
        <p:spPr>
          <a:xfrm>
            <a:off x="6261775" y="538900"/>
            <a:ext cx="2169000" cy="9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8" name="Google Shape;458;p58"/>
          <p:cNvSpPr txBox="1"/>
          <p:nvPr>
            <p:ph idx="1" type="subTitle"/>
          </p:nvPr>
        </p:nvSpPr>
        <p:spPr>
          <a:xfrm>
            <a:off x="6261775" y="1491281"/>
            <a:ext cx="2169000" cy="1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9" name="Google Shape;459;p58"/>
          <p:cNvSpPr/>
          <p:nvPr>
            <p:ph idx="2" type="pic"/>
          </p:nvPr>
        </p:nvSpPr>
        <p:spPr>
          <a:xfrm>
            <a:off x="713225" y="554676"/>
            <a:ext cx="2801100" cy="40494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58"/>
          <p:cNvSpPr/>
          <p:nvPr>
            <p:ph idx="3" type="pic"/>
          </p:nvPr>
        </p:nvSpPr>
        <p:spPr>
          <a:xfrm>
            <a:off x="3671775" y="539500"/>
            <a:ext cx="2304300" cy="22857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58"/>
          <p:cNvSpPr/>
          <p:nvPr>
            <p:ph idx="4" type="pic"/>
          </p:nvPr>
        </p:nvSpPr>
        <p:spPr>
          <a:xfrm>
            <a:off x="3671775" y="2953775"/>
            <a:ext cx="4740300" cy="1650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62" name="Google Shape;462;p58"/>
          <p:cNvGrpSpPr/>
          <p:nvPr/>
        </p:nvGrpSpPr>
        <p:grpSpPr>
          <a:xfrm>
            <a:off x="0" y="0"/>
            <a:ext cx="713100" cy="5143500"/>
            <a:chOff x="0" y="0"/>
            <a:chExt cx="713100" cy="5143500"/>
          </a:xfrm>
        </p:grpSpPr>
        <p:sp>
          <p:nvSpPr>
            <p:cNvPr id="463" name="Google Shape;463;p58"/>
            <p:cNvSpPr/>
            <p:nvPr/>
          </p:nvSpPr>
          <p:spPr>
            <a:xfrm flipH="1" rot="10800000">
              <a:off x="0" y="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4" name="Google Shape;464;p58"/>
            <p:cNvSpPr/>
            <p:nvPr/>
          </p:nvSpPr>
          <p:spPr>
            <a:xfrm flipH="1" rot="10800000">
              <a:off x="0" y="8571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5" name="Google Shape;465;p58"/>
            <p:cNvSpPr/>
            <p:nvPr/>
          </p:nvSpPr>
          <p:spPr>
            <a:xfrm flipH="1" rot="10800000">
              <a:off x="0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66" name="Google Shape;466;p58"/>
          <p:cNvSpPr/>
          <p:nvPr/>
        </p:nvSpPr>
        <p:spPr>
          <a:xfrm flipH="1" rot="10800000">
            <a:off x="8430775" y="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7" name="Google Shape;467;p58"/>
          <p:cNvSpPr/>
          <p:nvPr/>
        </p:nvSpPr>
        <p:spPr>
          <a:xfrm>
            <a:off x="626177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9"/>
          <p:cNvSpPr txBox="1"/>
          <p:nvPr>
            <p:ph type="title"/>
          </p:nvPr>
        </p:nvSpPr>
        <p:spPr>
          <a:xfrm>
            <a:off x="713225" y="539504"/>
            <a:ext cx="419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0" name="Google Shape;470;p59"/>
          <p:cNvSpPr txBox="1"/>
          <p:nvPr>
            <p:ph idx="1" type="body"/>
          </p:nvPr>
        </p:nvSpPr>
        <p:spPr>
          <a:xfrm>
            <a:off x="713225" y="1237654"/>
            <a:ext cx="4195500" cy="30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471" name="Google Shape;471;p59"/>
          <p:cNvGrpSpPr/>
          <p:nvPr/>
        </p:nvGrpSpPr>
        <p:grpSpPr>
          <a:xfrm>
            <a:off x="0" y="4662000"/>
            <a:ext cx="9144000" cy="481500"/>
            <a:chOff x="0" y="4662000"/>
            <a:chExt cx="9144000" cy="481500"/>
          </a:xfrm>
        </p:grpSpPr>
        <p:sp>
          <p:nvSpPr>
            <p:cNvPr id="472" name="Google Shape;472;p59"/>
            <p:cNvSpPr/>
            <p:nvPr/>
          </p:nvSpPr>
          <p:spPr>
            <a:xfrm>
              <a:off x="0" y="4983000"/>
              <a:ext cx="9144000" cy="160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3" name="Google Shape;473;p59"/>
            <p:cNvSpPr/>
            <p:nvPr/>
          </p:nvSpPr>
          <p:spPr>
            <a:xfrm>
              <a:off x="0" y="4822500"/>
              <a:ext cx="9144000" cy="16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4" name="Google Shape;474;p59"/>
            <p:cNvSpPr/>
            <p:nvPr/>
          </p:nvSpPr>
          <p:spPr>
            <a:xfrm>
              <a:off x="0" y="4662000"/>
              <a:ext cx="9144000" cy="16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75" name="Google Shape;475;p59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8" name="Google Shape;478;p60"/>
          <p:cNvSpPr txBox="1"/>
          <p:nvPr>
            <p:ph idx="1" type="subTitle"/>
          </p:nvPr>
        </p:nvSpPr>
        <p:spPr>
          <a:xfrm>
            <a:off x="713225" y="2785400"/>
            <a:ext cx="2369700" cy="18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9" name="Google Shape;479;p60"/>
          <p:cNvSpPr txBox="1"/>
          <p:nvPr>
            <p:ph idx="2" type="subTitle"/>
          </p:nvPr>
        </p:nvSpPr>
        <p:spPr>
          <a:xfrm>
            <a:off x="3231361" y="2785400"/>
            <a:ext cx="2369700" cy="18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0" name="Google Shape;480;p60"/>
          <p:cNvSpPr txBox="1"/>
          <p:nvPr>
            <p:ph idx="3" type="subTitle"/>
          </p:nvPr>
        </p:nvSpPr>
        <p:spPr>
          <a:xfrm>
            <a:off x="5749496" y="2785400"/>
            <a:ext cx="2369700" cy="18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1" name="Google Shape;481;p60"/>
          <p:cNvSpPr txBox="1"/>
          <p:nvPr>
            <p:ph idx="4" type="subTitle"/>
          </p:nvPr>
        </p:nvSpPr>
        <p:spPr>
          <a:xfrm>
            <a:off x="713225" y="2202125"/>
            <a:ext cx="23697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82" name="Google Shape;482;p60"/>
          <p:cNvSpPr txBox="1"/>
          <p:nvPr>
            <p:ph idx="5" type="subTitle"/>
          </p:nvPr>
        </p:nvSpPr>
        <p:spPr>
          <a:xfrm>
            <a:off x="3231357" y="2202125"/>
            <a:ext cx="23697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83" name="Google Shape;483;p60"/>
          <p:cNvSpPr txBox="1"/>
          <p:nvPr>
            <p:ph idx="6" type="subTitle"/>
          </p:nvPr>
        </p:nvSpPr>
        <p:spPr>
          <a:xfrm>
            <a:off x="5749488" y="2202125"/>
            <a:ext cx="23697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484" name="Google Shape;484;p60"/>
          <p:cNvGrpSpPr/>
          <p:nvPr/>
        </p:nvGrpSpPr>
        <p:grpSpPr>
          <a:xfrm>
            <a:off x="8795925" y="2411700"/>
            <a:ext cx="364500" cy="2731800"/>
            <a:chOff x="8795925" y="2411700"/>
            <a:chExt cx="364500" cy="2731800"/>
          </a:xfrm>
        </p:grpSpPr>
        <p:sp>
          <p:nvSpPr>
            <p:cNvPr id="485" name="Google Shape;485;p60"/>
            <p:cNvSpPr/>
            <p:nvPr/>
          </p:nvSpPr>
          <p:spPr>
            <a:xfrm flipH="1" rot="10800000">
              <a:off x="8795925" y="4286400"/>
              <a:ext cx="3645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6" name="Google Shape;486;p60"/>
            <p:cNvSpPr/>
            <p:nvPr/>
          </p:nvSpPr>
          <p:spPr>
            <a:xfrm flipH="1" rot="10800000">
              <a:off x="8795925" y="3429300"/>
              <a:ext cx="3645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7" name="Google Shape;487;p60"/>
            <p:cNvSpPr/>
            <p:nvPr/>
          </p:nvSpPr>
          <p:spPr>
            <a:xfrm flipH="1" rot="10800000">
              <a:off x="8795925" y="2572200"/>
              <a:ext cx="3645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8" name="Google Shape;488;p60"/>
            <p:cNvSpPr/>
            <p:nvPr/>
          </p:nvSpPr>
          <p:spPr>
            <a:xfrm>
              <a:off x="8795925" y="2411700"/>
              <a:ext cx="3645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89" name="Google Shape;489;p60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2" name="Google Shape;492;p61"/>
          <p:cNvSpPr txBox="1"/>
          <p:nvPr>
            <p:ph idx="1" type="subTitle"/>
          </p:nvPr>
        </p:nvSpPr>
        <p:spPr>
          <a:xfrm>
            <a:off x="713225" y="1659425"/>
            <a:ext cx="328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3" name="Google Shape;493;p61"/>
          <p:cNvSpPr txBox="1"/>
          <p:nvPr>
            <p:ph idx="2" type="subTitle"/>
          </p:nvPr>
        </p:nvSpPr>
        <p:spPr>
          <a:xfrm>
            <a:off x="4698825" y="1659425"/>
            <a:ext cx="328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4" name="Google Shape;494;p61"/>
          <p:cNvSpPr txBox="1"/>
          <p:nvPr>
            <p:ph idx="3" type="subTitle"/>
          </p:nvPr>
        </p:nvSpPr>
        <p:spPr>
          <a:xfrm>
            <a:off x="713225" y="3396200"/>
            <a:ext cx="328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5" name="Google Shape;495;p61"/>
          <p:cNvSpPr txBox="1"/>
          <p:nvPr>
            <p:ph idx="4" type="subTitle"/>
          </p:nvPr>
        </p:nvSpPr>
        <p:spPr>
          <a:xfrm>
            <a:off x="4698825" y="3396200"/>
            <a:ext cx="32862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6" name="Google Shape;496;p61"/>
          <p:cNvSpPr txBox="1"/>
          <p:nvPr>
            <p:ph idx="5" type="subTitle"/>
          </p:nvPr>
        </p:nvSpPr>
        <p:spPr>
          <a:xfrm>
            <a:off x="713225" y="1338475"/>
            <a:ext cx="3286200" cy="40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97" name="Google Shape;497;p61"/>
          <p:cNvSpPr txBox="1"/>
          <p:nvPr>
            <p:ph idx="6" type="subTitle"/>
          </p:nvPr>
        </p:nvSpPr>
        <p:spPr>
          <a:xfrm>
            <a:off x="713225" y="3075275"/>
            <a:ext cx="3286200" cy="40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98" name="Google Shape;498;p61"/>
          <p:cNvSpPr txBox="1"/>
          <p:nvPr>
            <p:ph idx="7" type="subTitle"/>
          </p:nvPr>
        </p:nvSpPr>
        <p:spPr>
          <a:xfrm>
            <a:off x="4698825" y="1338475"/>
            <a:ext cx="3286200" cy="40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99" name="Google Shape;499;p61"/>
          <p:cNvSpPr txBox="1"/>
          <p:nvPr>
            <p:ph idx="8" type="subTitle"/>
          </p:nvPr>
        </p:nvSpPr>
        <p:spPr>
          <a:xfrm>
            <a:off x="4698825" y="3075275"/>
            <a:ext cx="3286200" cy="40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500" name="Google Shape;500;p61"/>
          <p:cNvGrpSpPr/>
          <p:nvPr/>
        </p:nvGrpSpPr>
        <p:grpSpPr>
          <a:xfrm>
            <a:off x="0" y="3429300"/>
            <a:ext cx="9160425" cy="1714200"/>
            <a:chOff x="0" y="3429300"/>
            <a:chExt cx="9160425" cy="1714200"/>
          </a:xfrm>
        </p:grpSpPr>
        <p:grpSp>
          <p:nvGrpSpPr>
            <p:cNvPr id="501" name="Google Shape;501;p61"/>
            <p:cNvGrpSpPr/>
            <p:nvPr/>
          </p:nvGrpSpPr>
          <p:grpSpPr>
            <a:xfrm>
              <a:off x="8795925" y="3429300"/>
              <a:ext cx="364500" cy="1714200"/>
              <a:chOff x="8795925" y="3429300"/>
              <a:chExt cx="364500" cy="1714200"/>
            </a:xfrm>
          </p:grpSpPr>
          <p:sp>
            <p:nvSpPr>
              <p:cNvPr id="502" name="Google Shape;502;p61"/>
              <p:cNvSpPr/>
              <p:nvPr/>
            </p:nvSpPr>
            <p:spPr>
              <a:xfrm flipH="1" rot="10800000">
                <a:off x="8795925" y="4286400"/>
                <a:ext cx="364500" cy="857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3" name="Google Shape;503;p61"/>
              <p:cNvSpPr/>
              <p:nvPr/>
            </p:nvSpPr>
            <p:spPr>
              <a:xfrm flipH="1" rot="10800000">
                <a:off x="8795925" y="3429300"/>
                <a:ext cx="364500" cy="857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04" name="Google Shape;504;p61"/>
            <p:cNvGrpSpPr/>
            <p:nvPr/>
          </p:nvGrpSpPr>
          <p:grpSpPr>
            <a:xfrm>
              <a:off x="0" y="3429300"/>
              <a:ext cx="364500" cy="1714200"/>
              <a:chOff x="0" y="3429300"/>
              <a:chExt cx="364500" cy="1714200"/>
            </a:xfrm>
          </p:grpSpPr>
          <p:sp>
            <p:nvSpPr>
              <p:cNvPr id="505" name="Google Shape;505;p61"/>
              <p:cNvSpPr/>
              <p:nvPr/>
            </p:nvSpPr>
            <p:spPr>
              <a:xfrm flipH="1" rot="10800000">
                <a:off x="0" y="4286400"/>
                <a:ext cx="364500" cy="857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6" name="Google Shape;506;p61"/>
              <p:cNvSpPr/>
              <p:nvPr/>
            </p:nvSpPr>
            <p:spPr>
              <a:xfrm flipH="1" rot="10800000">
                <a:off x="0" y="3429300"/>
                <a:ext cx="364500" cy="857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507" name="Google Shape;507;p61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0" name="Google Shape;510;p62"/>
          <p:cNvSpPr txBox="1"/>
          <p:nvPr>
            <p:ph idx="1" type="subTitle"/>
          </p:nvPr>
        </p:nvSpPr>
        <p:spPr>
          <a:xfrm>
            <a:off x="713100" y="155776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1" name="Google Shape;511;p62"/>
          <p:cNvSpPr txBox="1"/>
          <p:nvPr>
            <p:ph idx="2" type="subTitle"/>
          </p:nvPr>
        </p:nvSpPr>
        <p:spPr>
          <a:xfrm>
            <a:off x="3455250" y="155776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2" name="Google Shape;512;p62"/>
          <p:cNvSpPr txBox="1"/>
          <p:nvPr>
            <p:ph idx="3" type="subTitle"/>
          </p:nvPr>
        </p:nvSpPr>
        <p:spPr>
          <a:xfrm>
            <a:off x="713100" y="328805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3" name="Google Shape;513;p62"/>
          <p:cNvSpPr txBox="1"/>
          <p:nvPr>
            <p:ph idx="4" type="subTitle"/>
          </p:nvPr>
        </p:nvSpPr>
        <p:spPr>
          <a:xfrm>
            <a:off x="3455250" y="328805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4" name="Google Shape;514;p62"/>
          <p:cNvSpPr txBox="1"/>
          <p:nvPr>
            <p:ph idx="5" type="subTitle"/>
          </p:nvPr>
        </p:nvSpPr>
        <p:spPr>
          <a:xfrm>
            <a:off x="6197400" y="155776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5" name="Google Shape;515;p62"/>
          <p:cNvSpPr txBox="1"/>
          <p:nvPr>
            <p:ph idx="6" type="subTitle"/>
          </p:nvPr>
        </p:nvSpPr>
        <p:spPr>
          <a:xfrm>
            <a:off x="6197400" y="328805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6" name="Google Shape;516;p62"/>
          <p:cNvSpPr txBox="1"/>
          <p:nvPr>
            <p:ph idx="7" type="subTitle"/>
          </p:nvPr>
        </p:nvSpPr>
        <p:spPr>
          <a:xfrm>
            <a:off x="713100" y="1307112"/>
            <a:ext cx="2233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17" name="Google Shape;517;p62"/>
          <p:cNvSpPr txBox="1"/>
          <p:nvPr>
            <p:ph idx="8" type="subTitle"/>
          </p:nvPr>
        </p:nvSpPr>
        <p:spPr>
          <a:xfrm>
            <a:off x="3457650" y="1307112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18" name="Google Shape;518;p62"/>
          <p:cNvSpPr txBox="1"/>
          <p:nvPr>
            <p:ph idx="9" type="subTitle"/>
          </p:nvPr>
        </p:nvSpPr>
        <p:spPr>
          <a:xfrm>
            <a:off x="6199800" y="1307112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19" name="Google Shape;519;p62"/>
          <p:cNvSpPr txBox="1"/>
          <p:nvPr>
            <p:ph idx="13" type="subTitle"/>
          </p:nvPr>
        </p:nvSpPr>
        <p:spPr>
          <a:xfrm>
            <a:off x="713100" y="3034188"/>
            <a:ext cx="2233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0" name="Google Shape;520;p62"/>
          <p:cNvSpPr txBox="1"/>
          <p:nvPr>
            <p:ph idx="14" type="subTitle"/>
          </p:nvPr>
        </p:nvSpPr>
        <p:spPr>
          <a:xfrm>
            <a:off x="3457650" y="3034193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1" name="Google Shape;521;p62"/>
          <p:cNvSpPr txBox="1"/>
          <p:nvPr>
            <p:ph idx="15" type="subTitle"/>
          </p:nvPr>
        </p:nvSpPr>
        <p:spPr>
          <a:xfrm>
            <a:off x="6199800" y="3034193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522" name="Google Shape;522;p62"/>
          <p:cNvGrpSpPr/>
          <p:nvPr/>
        </p:nvGrpSpPr>
        <p:grpSpPr>
          <a:xfrm>
            <a:off x="0" y="4661988"/>
            <a:ext cx="9144000" cy="481513"/>
            <a:chOff x="0" y="4661988"/>
            <a:chExt cx="9144000" cy="481513"/>
          </a:xfrm>
        </p:grpSpPr>
        <p:sp>
          <p:nvSpPr>
            <p:cNvPr id="523" name="Google Shape;523;p62"/>
            <p:cNvSpPr/>
            <p:nvPr/>
          </p:nvSpPr>
          <p:spPr>
            <a:xfrm>
              <a:off x="0" y="4983000"/>
              <a:ext cx="9144000" cy="16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4" name="Google Shape;524;p62"/>
            <p:cNvSpPr/>
            <p:nvPr/>
          </p:nvSpPr>
          <p:spPr>
            <a:xfrm>
              <a:off x="0" y="4822500"/>
              <a:ext cx="9144000" cy="16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5" name="Google Shape;525;p62"/>
            <p:cNvSpPr/>
            <p:nvPr/>
          </p:nvSpPr>
          <p:spPr>
            <a:xfrm>
              <a:off x="0" y="4661988"/>
              <a:ext cx="9144000" cy="160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26" name="Google Shape;526;p62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3"/>
          <p:cNvSpPr txBox="1"/>
          <p:nvPr>
            <p:ph hasCustomPrompt="1" type="title"/>
          </p:nvPr>
        </p:nvSpPr>
        <p:spPr>
          <a:xfrm>
            <a:off x="3287850" y="2064188"/>
            <a:ext cx="2568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9" name="Google Shape;529;p63"/>
          <p:cNvSpPr txBox="1"/>
          <p:nvPr>
            <p:ph idx="1" type="subTitle"/>
          </p:nvPr>
        </p:nvSpPr>
        <p:spPr>
          <a:xfrm>
            <a:off x="3287850" y="2746902"/>
            <a:ext cx="2568300" cy="332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30" name="Google Shape;530;p63"/>
          <p:cNvSpPr txBox="1"/>
          <p:nvPr>
            <p:ph hasCustomPrompt="1" idx="2" type="title"/>
          </p:nvPr>
        </p:nvSpPr>
        <p:spPr>
          <a:xfrm>
            <a:off x="3287850" y="915175"/>
            <a:ext cx="2568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1" name="Google Shape;531;p63"/>
          <p:cNvSpPr txBox="1"/>
          <p:nvPr>
            <p:ph idx="3" type="subTitle"/>
          </p:nvPr>
        </p:nvSpPr>
        <p:spPr>
          <a:xfrm>
            <a:off x="3287850" y="1597879"/>
            <a:ext cx="2568300" cy="332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32" name="Google Shape;532;p63"/>
          <p:cNvSpPr txBox="1"/>
          <p:nvPr>
            <p:ph hasCustomPrompt="1" idx="4" type="title"/>
          </p:nvPr>
        </p:nvSpPr>
        <p:spPr>
          <a:xfrm>
            <a:off x="3287850" y="3213200"/>
            <a:ext cx="2568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3" name="Google Shape;533;p63"/>
          <p:cNvSpPr txBox="1"/>
          <p:nvPr>
            <p:ph idx="5" type="subTitle"/>
          </p:nvPr>
        </p:nvSpPr>
        <p:spPr>
          <a:xfrm>
            <a:off x="3287850" y="3895925"/>
            <a:ext cx="2568300" cy="332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534" name="Google Shape;534;p63"/>
          <p:cNvGrpSpPr/>
          <p:nvPr/>
        </p:nvGrpSpPr>
        <p:grpSpPr>
          <a:xfrm>
            <a:off x="3847050" y="378431"/>
            <a:ext cx="1449900" cy="4386056"/>
            <a:chOff x="3847050" y="378431"/>
            <a:chExt cx="1449900" cy="4386056"/>
          </a:xfrm>
        </p:grpSpPr>
        <p:sp>
          <p:nvSpPr>
            <p:cNvPr id="535" name="Google Shape;535;p63"/>
            <p:cNvSpPr/>
            <p:nvPr/>
          </p:nvSpPr>
          <p:spPr>
            <a:xfrm>
              <a:off x="3847050" y="378431"/>
              <a:ext cx="14499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6" name="Google Shape;536;p63"/>
            <p:cNvSpPr/>
            <p:nvPr/>
          </p:nvSpPr>
          <p:spPr>
            <a:xfrm>
              <a:off x="3847050" y="4603988"/>
              <a:ext cx="14499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39" name="Google Shape;539;p64"/>
          <p:cNvGrpSpPr/>
          <p:nvPr/>
        </p:nvGrpSpPr>
        <p:grpSpPr>
          <a:xfrm>
            <a:off x="0" y="275063"/>
            <a:ext cx="9144000" cy="4868438"/>
            <a:chOff x="0" y="275063"/>
            <a:chExt cx="9144000" cy="4868438"/>
          </a:xfrm>
        </p:grpSpPr>
        <p:sp>
          <p:nvSpPr>
            <p:cNvPr id="540" name="Google Shape;540;p64"/>
            <p:cNvSpPr/>
            <p:nvPr/>
          </p:nvSpPr>
          <p:spPr>
            <a:xfrm>
              <a:off x="713225" y="275063"/>
              <a:ext cx="14499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541" name="Google Shape;541;p64"/>
            <p:cNvGrpSpPr/>
            <p:nvPr/>
          </p:nvGrpSpPr>
          <p:grpSpPr>
            <a:xfrm>
              <a:off x="0" y="4822500"/>
              <a:ext cx="9144000" cy="321000"/>
              <a:chOff x="0" y="4822500"/>
              <a:chExt cx="9144000" cy="321000"/>
            </a:xfrm>
          </p:grpSpPr>
          <p:sp>
            <p:nvSpPr>
              <p:cNvPr id="542" name="Google Shape;542;p64"/>
              <p:cNvSpPr/>
              <p:nvPr/>
            </p:nvSpPr>
            <p:spPr>
              <a:xfrm>
                <a:off x="0" y="4983000"/>
                <a:ext cx="9144000" cy="160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3" name="Google Shape;543;p64"/>
              <p:cNvSpPr/>
              <p:nvPr/>
            </p:nvSpPr>
            <p:spPr>
              <a:xfrm>
                <a:off x="0" y="4822500"/>
                <a:ext cx="9144000" cy="160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544" name="Google Shape;544;p64"/>
          <p:cNvGrpSpPr/>
          <p:nvPr/>
        </p:nvGrpSpPr>
        <p:grpSpPr>
          <a:xfrm>
            <a:off x="8430775" y="0"/>
            <a:ext cx="713318" cy="857100"/>
            <a:chOff x="8430775" y="0"/>
            <a:chExt cx="713318" cy="857100"/>
          </a:xfrm>
        </p:grpSpPr>
        <p:sp>
          <p:nvSpPr>
            <p:cNvPr id="545" name="Google Shape;545;p64"/>
            <p:cNvSpPr/>
            <p:nvPr/>
          </p:nvSpPr>
          <p:spPr>
            <a:xfrm flipH="1" rot="10800000">
              <a:off x="8787393" y="0"/>
              <a:ext cx="3567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6" name="Google Shape;546;p64"/>
            <p:cNvSpPr/>
            <p:nvPr/>
          </p:nvSpPr>
          <p:spPr>
            <a:xfrm flipH="1" rot="10800000">
              <a:off x="8430775" y="0"/>
              <a:ext cx="3567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49" name="Google Shape;549;p65"/>
          <p:cNvGrpSpPr/>
          <p:nvPr/>
        </p:nvGrpSpPr>
        <p:grpSpPr>
          <a:xfrm>
            <a:off x="-100" y="3429300"/>
            <a:ext cx="1433325" cy="1714200"/>
            <a:chOff x="-100" y="3429300"/>
            <a:chExt cx="1433325" cy="1714200"/>
          </a:xfrm>
        </p:grpSpPr>
        <p:sp>
          <p:nvSpPr>
            <p:cNvPr id="550" name="Google Shape;550;p65"/>
            <p:cNvSpPr/>
            <p:nvPr/>
          </p:nvSpPr>
          <p:spPr>
            <a:xfrm>
              <a:off x="720125" y="42864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1" name="Google Shape;551;p65"/>
            <p:cNvSpPr/>
            <p:nvPr/>
          </p:nvSpPr>
          <p:spPr>
            <a:xfrm>
              <a:off x="-100" y="42864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2" name="Google Shape;552;p65"/>
            <p:cNvSpPr/>
            <p:nvPr/>
          </p:nvSpPr>
          <p:spPr>
            <a:xfrm>
              <a:off x="-100" y="34293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53" name="Google Shape;553;p65"/>
          <p:cNvSpPr/>
          <p:nvPr/>
        </p:nvSpPr>
        <p:spPr>
          <a:xfrm>
            <a:off x="713000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56" name="Google Shape;556;p66"/>
          <p:cNvGrpSpPr/>
          <p:nvPr/>
        </p:nvGrpSpPr>
        <p:grpSpPr>
          <a:xfrm>
            <a:off x="0" y="0"/>
            <a:ext cx="9144000" cy="5160150"/>
            <a:chOff x="0" y="0"/>
            <a:chExt cx="9144000" cy="5160150"/>
          </a:xfrm>
        </p:grpSpPr>
        <p:grpSp>
          <p:nvGrpSpPr>
            <p:cNvPr id="557" name="Google Shape;557;p66"/>
            <p:cNvGrpSpPr/>
            <p:nvPr/>
          </p:nvGrpSpPr>
          <p:grpSpPr>
            <a:xfrm>
              <a:off x="0" y="3445950"/>
              <a:ext cx="568500" cy="1714200"/>
              <a:chOff x="0" y="3445950"/>
              <a:chExt cx="568500" cy="1714200"/>
            </a:xfrm>
          </p:grpSpPr>
          <p:sp>
            <p:nvSpPr>
              <p:cNvPr id="558" name="Google Shape;558;p66"/>
              <p:cNvSpPr/>
              <p:nvPr/>
            </p:nvSpPr>
            <p:spPr>
              <a:xfrm flipH="1" rot="10800000">
                <a:off x="0" y="4303050"/>
                <a:ext cx="568500" cy="857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9" name="Google Shape;559;p66"/>
              <p:cNvSpPr/>
              <p:nvPr/>
            </p:nvSpPr>
            <p:spPr>
              <a:xfrm flipH="1" rot="10800000">
                <a:off x="0" y="3445950"/>
                <a:ext cx="568500" cy="857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60" name="Google Shape;560;p66"/>
            <p:cNvGrpSpPr/>
            <p:nvPr/>
          </p:nvGrpSpPr>
          <p:grpSpPr>
            <a:xfrm>
              <a:off x="8575500" y="0"/>
              <a:ext cx="568500" cy="5160150"/>
              <a:chOff x="8575500" y="0"/>
              <a:chExt cx="568500" cy="5160150"/>
            </a:xfrm>
          </p:grpSpPr>
          <p:sp>
            <p:nvSpPr>
              <p:cNvPr id="561" name="Google Shape;561;p66"/>
              <p:cNvSpPr/>
              <p:nvPr/>
            </p:nvSpPr>
            <p:spPr>
              <a:xfrm flipH="1" rot="10800000">
                <a:off x="8575500" y="4303050"/>
                <a:ext cx="568500" cy="857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2" name="Google Shape;562;p66"/>
              <p:cNvSpPr/>
              <p:nvPr/>
            </p:nvSpPr>
            <p:spPr>
              <a:xfrm flipH="1" rot="10800000">
                <a:off x="8575500" y="3445950"/>
                <a:ext cx="568500" cy="857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3" name="Google Shape;563;p66"/>
              <p:cNvSpPr/>
              <p:nvPr/>
            </p:nvSpPr>
            <p:spPr>
              <a:xfrm flipH="1" rot="10800000">
                <a:off x="8575500" y="0"/>
                <a:ext cx="568500" cy="857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564" name="Google Shape;564;p66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67" name="Google Shape;567;p67"/>
          <p:cNvGrpSpPr/>
          <p:nvPr/>
        </p:nvGrpSpPr>
        <p:grpSpPr>
          <a:xfrm>
            <a:off x="0" y="0"/>
            <a:ext cx="9145075" cy="5143500"/>
            <a:chOff x="0" y="0"/>
            <a:chExt cx="9145075" cy="5143500"/>
          </a:xfrm>
        </p:grpSpPr>
        <p:sp>
          <p:nvSpPr>
            <p:cNvPr id="568" name="Google Shape;568;p67"/>
            <p:cNvSpPr/>
            <p:nvPr/>
          </p:nvSpPr>
          <p:spPr>
            <a:xfrm flipH="1" rot="10800000">
              <a:off x="0" y="4286400"/>
              <a:ext cx="7143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67"/>
            <p:cNvSpPr/>
            <p:nvPr/>
          </p:nvSpPr>
          <p:spPr>
            <a:xfrm flipH="1" rot="10800000">
              <a:off x="0" y="3429300"/>
              <a:ext cx="7143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p67"/>
            <p:cNvSpPr/>
            <p:nvPr/>
          </p:nvSpPr>
          <p:spPr>
            <a:xfrm flipH="1" rot="10800000">
              <a:off x="0" y="2572200"/>
              <a:ext cx="7143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67"/>
            <p:cNvSpPr/>
            <p:nvPr/>
          </p:nvSpPr>
          <p:spPr>
            <a:xfrm flipH="1" rot="10800000">
              <a:off x="8430775" y="0"/>
              <a:ext cx="7143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67"/>
            <p:cNvSpPr/>
            <p:nvPr/>
          </p:nvSpPr>
          <p:spPr>
            <a:xfrm flipH="1" rot="10800000">
              <a:off x="8430775" y="4286400"/>
              <a:ext cx="7143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73" name="Google Shape;573;p67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76" name="Google Shape;576;p68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577" name="Google Shape;577;p68"/>
            <p:cNvSpPr/>
            <p:nvPr/>
          </p:nvSpPr>
          <p:spPr>
            <a:xfrm flipH="1" rot="10800000">
              <a:off x="0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8" name="Google Shape;578;p68"/>
            <p:cNvSpPr/>
            <p:nvPr/>
          </p:nvSpPr>
          <p:spPr>
            <a:xfrm flipH="1" rot="10800000">
              <a:off x="0" y="34293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9" name="Google Shape;579;p68"/>
            <p:cNvSpPr/>
            <p:nvPr/>
          </p:nvSpPr>
          <p:spPr>
            <a:xfrm flipH="1" rot="10800000">
              <a:off x="8430775" y="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0" name="Google Shape;580;p68"/>
            <p:cNvSpPr/>
            <p:nvPr/>
          </p:nvSpPr>
          <p:spPr>
            <a:xfrm flipH="1" rot="10800000">
              <a:off x="8430775" y="8571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1" name="Google Shape;581;p68"/>
            <p:cNvSpPr/>
            <p:nvPr/>
          </p:nvSpPr>
          <p:spPr>
            <a:xfrm>
              <a:off x="8430775" y="1714200"/>
              <a:ext cx="7131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82" name="Google Shape;582;p68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85" name="Google Shape;585;p69"/>
          <p:cNvGrpSpPr/>
          <p:nvPr/>
        </p:nvGrpSpPr>
        <p:grpSpPr>
          <a:xfrm>
            <a:off x="0" y="3275875"/>
            <a:ext cx="9144000" cy="1863925"/>
            <a:chOff x="0" y="3275875"/>
            <a:chExt cx="9144000" cy="1863925"/>
          </a:xfrm>
        </p:grpSpPr>
        <p:sp>
          <p:nvSpPr>
            <p:cNvPr id="586" name="Google Shape;586;p69"/>
            <p:cNvSpPr/>
            <p:nvPr/>
          </p:nvSpPr>
          <p:spPr>
            <a:xfrm flipH="1" rot="10800000">
              <a:off x="0" y="4282700"/>
              <a:ext cx="7083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587" name="Google Shape;587;p69"/>
            <p:cNvGrpSpPr/>
            <p:nvPr/>
          </p:nvGrpSpPr>
          <p:grpSpPr>
            <a:xfrm>
              <a:off x="8435700" y="3275875"/>
              <a:ext cx="708300" cy="1863925"/>
              <a:chOff x="8435700" y="3275875"/>
              <a:chExt cx="708300" cy="1863925"/>
            </a:xfrm>
          </p:grpSpPr>
          <p:sp>
            <p:nvSpPr>
              <p:cNvPr id="588" name="Google Shape;588;p69"/>
              <p:cNvSpPr/>
              <p:nvPr/>
            </p:nvSpPr>
            <p:spPr>
              <a:xfrm>
                <a:off x="8435700" y="3275875"/>
                <a:ext cx="708300" cy="160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9" name="Google Shape;589;p69"/>
              <p:cNvSpPr/>
              <p:nvPr/>
            </p:nvSpPr>
            <p:spPr>
              <a:xfrm flipH="1" rot="10800000">
                <a:off x="8435700" y="4282700"/>
                <a:ext cx="708300" cy="857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0" name="Google Shape;590;p69"/>
              <p:cNvSpPr/>
              <p:nvPr/>
            </p:nvSpPr>
            <p:spPr>
              <a:xfrm flipH="1" rot="10800000">
                <a:off x="8435700" y="3436375"/>
                <a:ext cx="708300" cy="857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591" name="Google Shape;591;p69"/>
            <p:cNvSpPr/>
            <p:nvPr/>
          </p:nvSpPr>
          <p:spPr>
            <a:xfrm>
              <a:off x="0" y="4132975"/>
              <a:ext cx="7083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92" name="Google Shape;592;p69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0"/>
          <p:cNvSpPr txBox="1"/>
          <p:nvPr>
            <p:ph type="title"/>
          </p:nvPr>
        </p:nvSpPr>
        <p:spPr>
          <a:xfrm>
            <a:off x="4253750" y="769400"/>
            <a:ext cx="36840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5" name="Google Shape;595;p70"/>
          <p:cNvSpPr txBox="1"/>
          <p:nvPr>
            <p:ph idx="1" type="subTitle"/>
          </p:nvPr>
        </p:nvSpPr>
        <p:spPr>
          <a:xfrm>
            <a:off x="4253750" y="1859617"/>
            <a:ext cx="3684000" cy="12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6" name="Google Shape;596;p70"/>
          <p:cNvSpPr txBox="1"/>
          <p:nvPr/>
        </p:nvSpPr>
        <p:spPr>
          <a:xfrm>
            <a:off x="4253760" y="3320333"/>
            <a:ext cx="36840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CREDITS: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endParaRPr sz="1200" u="sng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71"/>
          <p:cNvGrpSpPr/>
          <p:nvPr/>
        </p:nvGrpSpPr>
        <p:grpSpPr>
          <a:xfrm>
            <a:off x="335" y="2150"/>
            <a:ext cx="713300" cy="5139225"/>
            <a:chOff x="7468800" y="0"/>
            <a:chExt cx="1675200" cy="5139225"/>
          </a:xfrm>
        </p:grpSpPr>
        <p:sp>
          <p:nvSpPr>
            <p:cNvPr id="599" name="Google Shape;599;p71"/>
            <p:cNvSpPr/>
            <p:nvPr/>
          </p:nvSpPr>
          <p:spPr>
            <a:xfrm>
              <a:off x="7468800" y="3464996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0" name="Google Shape;600;p71"/>
            <p:cNvSpPr/>
            <p:nvPr/>
          </p:nvSpPr>
          <p:spPr>
            <a:xfrm>
              <a:off x="7468800" y="4282125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1" name="Google Shape;601;p71"/>
            <p:cNvSpPr/>
            <p:nvPr/>
          </p:nvSpPr>
          <p:spPr>
            <a:xfrm>
              <a:off x="7468800" y="2487375"/>
              <a:ext cx="16752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2" name="Google Shape;602;p71"/>
            <p:cNvSpPr/>
            <p:nvPr/>
          </p:nvSpPr>
          <p:spPr>
            <a:xfrm>
              <a:off x="7468800" y="2647875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3" name="Google Shape;603;p71"/>
            <p:cNvSpPr/>
            <p:nvPr/>
          </p:nvSpPr>
          <p:spPr>
            <a:xfrm flipH="1" rot="10800000">
              <a:off x="7468800" y="857329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4" name="Google Shape;604;p71"/>
            <p:cNvSpPr/>
            <p:nvPr/>
          </p:nvSpPr>
          <p:spPr>
            <a:xfrm flipH="1" rot="10800000">
              <a:off x="7468800" y="0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5" name="Google Shape;605;p71"/>
            <p:cNvSpPr/>
            <p:nvPr/>
          </p:nvSpPr>
          <p:spPr>
            <a:xfrm flipH="1" rot="10800000">
              <a:off x="7468800" y="1674450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72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608" name="Google Shape;608;p72"/>
            <p:cNvSpPr/>
            <p:nvPr/>
          </p:nvSpPr>
          <p:spPr>
            <a:xfrm flipH="1" rot="10800000">
              <a:off x="0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9" name="Google Shape;609;p72"/>
            <p:cNvSpPr/>
            <p:nvPr/>
          </p:nvSpPr>
          <p:spPr>
            <a:xfrm flipH="1" rot="10800000">
              <a:off x="0" y="34293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0" name="Google Shape;610;p72"/>
            <p:cNvSpPr/>
            <p:nvPr/>
          </p:nvSpPr>
          <p:spPr>
            <a:xfrm flipH="1" rot="10800000">
              <a:off x="8430775" y="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1" name="Google Shape;611;p72"/>
            <p:cNvSpPr/>
            <p:nvPr/>
          </p:nvSpPr>
          <p:spPr>
            <a:xfrm flipH="1" rot="10800000">
              <a:off x="8430775" y="8571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2" name="Google Shape;612;p72"/>
            <p:cNvSpPr/>
            <p:nvPr/>
          </p:nvSpPr>
          <p:spPr>
            <a:xfrm>
              <a:off x="8430775" y="1714200"/>
              <a:ext cx="7131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13" name="Google Shape;613;p72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0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29" Type="http://schemas.openxmlformats.org/officeDocument/2006/relationships/theme" Target="../theme/theme4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354" name="Google Shape;354;p44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6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3"/>
          <p:cNvSpPr txBox="1"/>
          <p:nvPr>
            <p:ph type="ctrTitle"/>
          </p:nvPr>
        </p:nvSpPr>
        <p:spPr>
          <a:xfrm>
            <a:off x="392525" y="744575"/>
            <a:ext cx="6940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5253F"/>
                </a:solidFill>
                <a:latin typeface="Raleway"/>
                <a:ea typeface="Raleway"/>
                <a:cs typeface="Raleway"/>
                <a:sym typeface="Raleway"/>
              </a:rPr>
              <a:t>EC311 Final Project</a:t>
            </a:r>
            <a:endParaRPr b="1">
              <a:solidFill>
                <a:srgbClr val="1525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5253F"/>
                </a:solidFill>
                <a:latin typeface="Raleway"/>
                <a:ea typeface="Raleway"/>
                <a:cs typeface="Raleway"/>
                <a:sym typeface="Raleway"/>
              </a:rPr>
              <a:t>Puck</a:t>
            </a:r>
            <a:endParaRPr b="1">
              <a:solidFill>
                <a:srgbClr val="1525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9" name="Google Shape;619;p73"/>
          <p:cNvSpPr txBox="1"/>
          <p:nvPr>
            <p:ph idx="1" type="subTitle"/>
          </p:nvPr>
        </p:nvSpPr>
        <p:spPr>
          <a:xfrm>
            <a:off x="311700" y="2834125"/>
            <a:ext cx="638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10">
                <a:solidFill>
                  <a:srgbClr val="2B3B5D"/>
                </a:solidFill>
                <a:latin typeface="Raleway"/>
                <a:ea typeface="Raleway"/>
                <a:cs typeface="Raleway"/>
                <a:sym typeface="Raleway"/>
              </a:rPr>
              <a:t>Vikram Singh Bhalla, Michael Daniels,</a:t>
            </a:r>
            <a:endParaRPr b="1" sz="1710">
              <a:solidFill>
                <a:srgbClr val="2B3B5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b="1" lang="en" sz="1710">
                <a:solidFill>
                  <a:srgbClr val="2B3B5D"/>
                </a:solidFill>
                <a:latin typeface="Raleway"/>
                <a:ea typeface="Raleway"/>
                <a:cs typeface="Raleway"/>
                <a:sym typeface="Raleway"/>
              </a:rPr>
              <a:t> Junseo Lee, Prashast Pandey</a:t>
            </a:r>
            <a:endParaRPr b="1" sz="2010">
              <a:solidFill>
                <a:srgbClr val="2B3B5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0" name="Google Shape;620;p73"/>
          <p:cNvSpPr/>
          <p:nvPr/>
        </p:nvSpPr>
        <p:spPr>
          <a:xfrm>
            <a:off x="516975" y="7445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1" name="Google Shape;621;p73"/>
          <p:cNvSpPr/>
          <p:nvPr/>
        </p:nvSpPr>
        <p:spPr>
          <a:xfrm>
            <a:off x="5040650" y="2971738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22" name="Google Shape;622;p73"/>
          <p:cNvGrpSpPr/>
          <p:nvPr/>
        </p:nvGrpSpPr>
        <p:grpSpPr>
          <a:xfrm>
            <a:off x="7468800" y="2125"/>
            <a:ext cx="1675200" cy="5139225"/>
            <a:chOff x="7468800" y="0"/>
            <a:chExt cx="1675200" cy="5139225"/>
          </a:xfrm>
        </p:grpSpPr>
        <p:grpSp>
          <p:nvGrpSpPr>
            <p:cNvPr id="623" name="Google Shape;623;p73"/>
            <p:cNvGrpSpPr/>
            <p:nvPr/>
          </p:nvGrpSpPr>
          <p:grpSpPr>
            <a:xfrm>
              <a:off x="7468800" y="0"/>
              <a:ext cx="1675200" cy="5139225"/>
              <a:chOff x="7468800" y="0"/>
              <a:chExt cx="1675200" cy="5139225"/>
            </a:xfrm>
          </p:grpSpPr>
          <p:sp>
            <p:nvSpPr>
              <p:cNvPr id="624" name="Google Shape;624;p73"/>
              <p:cNvSpPr/>
              <p:nvPr/>
            </p:nvSpPr>
            <p:spPr>
              <a:xfrm>
                <a:off x="7468800" y="3464996"/>
                <a:ext cx="1675200" cy="816900"/>
              </a:xfrm>
              <a:prstGeom prst="rect">
                <a:avLst/>
              </a:prstGeom>
              <a:solidFill>
                <a:srgbClr val="2B3B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5" name="Google Shape;625;p73"/>
              <p:cNvSpPr/>
              <p:nvPr/>
            </p:nvSpPr>
            <p:spPr>
              <a:xfrm>
                <a:off x="7468800" y="4282125"/>
                <a:ext cx="1675200" cy="857100"/>
              </a:xfrm>
              <a:prstGeom prst="rect">
                <a:avLst/>
              </a:prstGeom>
              <a:solidFill>
                <a:srgbClr val="7C85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6" name="Google Shape;626;p73"/>
              <p:cNvSpPr/>
              <p:nvPr/>
            </p:nvSpPr>
            <p:spPr>
              <a:xfrm>
                <a:off x="7468800" y="2647875"/>
                <a:ext cx="1675200" cy="816900"/>
              </a:xfrm>
              <a:prstGeom prst="rect">
                <a:avLst/>
              </a:prstGeom>
              <a:solidFill>
                <a:srgbClr val="1525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7" name="Google Shape;627;p73"/>
              <p:cNvSpPr/>
              <p:nvPr/>
            </p:nvSpPr>
            <p:spPr>
              <a:xfrm flipH="1" rot="10800000">
                <a:off x="7468800" y="857329"/>
                <a:ext cx="1675200" cy="816900"/>
              </a:xfrm>
              <a:prstGeom prst="rect">
                <a:avLst/>
              </a:prstGeom>
              <a:solidFill>
                <a:srgbClr val="2B3B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8" name="Google Shape;628;p73"/>
              <p:cNvSpPr/>
              <p:nvPr/>
            </p:nvSpPr>
            <p:spPr>
              <a:xfrm flipH="1" rot="10800000">
                <a:off x="7468800" y="0"/>
                <a:ext cx="1675200" cy="857100"/>
              </a:xfrm>
              <a:prstGeom prst="rect">
                <a:avLst/>
              </a:prstGeom>
              <a:solidFill>
                <a:srgbClr val="7C85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9" name="Google Shape;629;p73"/>
              <p:cNvSpPr/>
              <p:nvPr/>
            </p:nvSpPr>
            <p:spPr>
              <a:xfrm flipH="1" rot="10800000">
                <a:off x="7468800" y="1674450"/>
                <a:ext cx="1675200" cy="816900"/>
              </a:xfrm>
              <a:prstGeom prst="rect">
                <a:avLst/>
              </a:prstGeom>
              <a:solidFill>
                <a:srgbClr val="1525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630" name="Google Shape;630;p73"/>
            <p:cNvSpPr/>
            <p:nvPr/>
          </p:nvSpPr>
          <p:spPr>
            <a:xfrm>
              <a:off x="7468800" y="2491500"/>
              <a:ext cx="1675200" cy="160500"/>
            </a:xfrm>
            <a:prstGeom prst="rect">
              <a:avLst/>
            </a:prstGeom>
            <a:solidFill>
              <a:srgbClr val="C3C3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82"/>
          <p:cNvSpPr txBox="1"/>
          <p:nvPr>
            <p:ph type="title"/>
          </p:nvPr>
        </p:nvSpPr>
        <p:spPr>
          <a:xfrm>
            <a:off x="642300" y="539500"/>
            <a:ext cx="778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5253F"/>
                </a:solidFill>
                <a:latin typeface="Raleway"/>
                <a:ea typeface="Raleway"/>
                <a:cs typeface="Raleway"/>
                <a:sym typeface="Raleway"/>
              </a:rPr>
              <a:t>Things Still Trying</a:t>
            </a:r>
            <a:endParaRPr b="1">
              <a:solidFill>
                <a:srgbClr val="1525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0" name="Google Shape;840;p82"/>
          <p:cNvSpPr txBox="1"/>
          <p:nvPr>
            <p:ph idx="1" type="subTitle"/>
          </p:nvPr>
        </p:nvSpPr>
        <p:spPr>
          <a:xfrm>
            <a:off x="1607100" y="1821498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625"/>
              <a:t>Multiplayer</a:t>
            </a:r>
            <a:endParaRPr sz="1625"/>
          </a:p>
        </p:txBody>
      </p:sp>
      <p:sp>
        <p:nvSpPr>
          <p:cNvPr id="841" name="Google Shape;841;p82"/>
          <p:cNvSpPr txBox="1"/>
          <p:nvPr>
            <p:ph idx="8" type="subTitle"/>
          </p:nvPr>
        </p:nvSpPr>
        <p:spPr>
          <a:xfrm>
            <a:off x="1607100" y="3650886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290"/>
              <a:t>Pause game and show menu to end or restart</a:t>
            </a:r>
            <a:endParaRPr sz="1290"/>
          </a:p>
        </p:txBody>
      </p:sp>
      <p:sp>
        <p:nvSpPr>
          <p:cNvPr id="842" name="Google Shape;842;p82"/>
          <p:cNvSpPr txBox="1"/>
          <p:nvPr>
            <p:ph idx="13" type="subTitle"/>
          </p:nvPr>
        </p:nvSpPr>
        <p:spPr>
          <a:xfrm>
            <a:off x="5459100" y="1821498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Storing Score in FPGA</a:t>
            </a:r>
            <a:endParaRPr/>
          </a:p>
        </p:txBody>
      </p:sp>
      <p:sp>
        <p:nvSpPr>
          <p:cNvPr id="843" name="Google Shape;843;p82"/>
          <p:cNvSpPr txBox="1"/>
          <p:nvPr>
            <p:ph idx="14" type="subTitle"/>
          </p:nvPr>
        </p:nvSpPr>
        <p:spPr>
          <a:xfrm>
            <a:off x="5459100" y="3650886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Different Difficulty levels</a:t>
            </a:r>
            <a:endParaRPr sz="1600"/>
          </a:p>
        </p:txBody>
      </p:sp>
      <p:sp>
        <p:nvSpPr>
          <p:cNvPr id="844" name="Google Shape;844;p82"/>
          <p:cNvSpPr txBox="1"/>
          <p:nvPr/>
        </p:nvSpPr>
        <p:spPr>
          <a:xfrm>
            <a:off x="720000" y="3504186"/>
            <a:ext cx="734700" cy="731400"/>
          </a:xfrm>
          <a:prstGeom prst="rect">
            <a:avLst/>
          </a:prstGeom>
          <a:solidFill>
            <a:srgbClr val="0E1D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AFAFA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02</a:t>
            </a:r>
            <a:endParaRPr sz="3000">
              <a:solidFill>
                <a:srgbClr val="FAFAFA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45" name="Google Shape;845;p82"/>
          <p:cNvSpPr txBox="1"/>
          <p:nvPr/>
        </p:nvSpPr>
        <p:spPr>
          <a:xfrm>
            <a:off x="720000" y="1674773"/>
            <a:ext cx="734700" cy="731400"/>
          </a:xfrm>
          <a:prstGeom prst="rect">
            <a:avLst/>
          </a:prstGeom>
          <a:solidFill>
            <a:srgbClr val="0E1D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AFAFA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01</a:t>
            </a:r>
            <a:endParaRPr sz="3000">
              <a:solidFill>
                <a:srgbClr val="FAFAFA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46" name="Google Shape;846;p82"/>
          <p:cNvSpPr txBox="1"/>
          <p:nvPr/>
        </p:nvSpPr>
        <p:spPr>
          <a:xfrm>
            <a:off x="4520275" y="1602536"/>
            <a:ext cx="734700" cy="731400"/>
          </a:xfrm>
          <a:prstGeom prst="rect">
            <a:avLst/>
          </a:prstGeom>
          <a:solidFill>
            <a:srgbClr val="0E1D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AFAFA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03</a:t>
            </a:r>
            <a:endParaRPr sz="3000">
              <a:solidFill>
                <a:srgbClr val="FAFAFA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47" name="Google Shape;847;p82"/>
          <p:cNvSpPr txBox="1"/>
          <p:nvPr/>
        </p:nvSpPr>
        <p:spPr>
          <a:xfrm>
            <a:off x="4572000" y="3504173"/>
            <a:ext cx="734700" cy="731400"/>
          </a:xfrm>
          <a:prstGeom prst="rect">
            <a:avLst/>
          </a:prstGeom>
          <a:solidFill>
            <a:srgbClr val="0E1D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AFAFA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04</a:t>
            </a:r>
            <a:endParaRPr sz="3000">
              <a:solidFill>
                <a:srgbClr val="FAFAFA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848" name="Google Shape;848;p82"/>
          <p:cNvGrpSpPr/>
          <p:nvPr/>
        </p:nvGrpSpPr>
        <p:grpSpPr>
          <a:xfrm>
            <a:off x="8225138" y="2150"/>
            <a:ext cx="918847" cy="5139225"/>
            <a:chOff x="7468800" y="0"/>
            <a:chExt cx="1675200" cy="5139225"/>
          </a:xfrm>
        </p:grpSpPr>
        <p:grpSp>
          <p:nvGrpSpPr>
            <p:cNvPr id="849" name="Google Shape;849;p82"/>
            <p:cNvGrpSpPr/>
            <p:nvPr/>
          </p:nvGrpSpPr>
          <p:grpSpPr>
            <a:xfrm>
              <a:off x="7468800" y="0"/>
              <a:ext cx="1675200" cy="5139225"/>
              <a:chOff x="7468800" y="0"/>
              <a:chExt cx="1675200" cy="5139225"/>
            </a:xfrm>
          </p:grpSpPr>
          <p:sp>
            <p:nvSpPr>
              <p:cNvPr id="850" name="Google Shape;850;p82"/>
              <p:cNvSpPr/>
              <p:nvPr/>
            </p:nvSpPr>
            <p:spPr>
              <a:xfrm>
                <a:off x="7468800" y="3464996"/>
                <a:ext cx="1675200" cy="816900"/>
              </a:xfrm>
              <a:prstGeom prst="rect">
                <a:avLst/>
              </a:prstGeom>
              <a:solidFill>
                <a:srgbClr val="2B3B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1" name="Google Shape;851;p82"/>
              <p:cNvSpPr/>
              <p:nvPr/>
            </p:nvSpPr>
            <p:spPr>
              <a:xfrm>
                <a:off x="7468800" y="4282125"/>
                <a:ext cx="1675200" cy="857100"/>
              </a:xfrm>
              <a:prstGeom prst="rect">
                <a:avLst/>
              </a:prstGeom>
              <a:solidFill>
                <a:srgbClr val="7C85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2" name="Google Shape;852;p82"/>
              <p:cNvSpPr/>
              <p:nvPr/>
            </p:nvSpPr>
            <p:spPr>
              <a:xfrm>
                <a:off x="7468800" y="2647875"/>
                <a:ext cx="1675200" cy="816900"/>
              </a:xfrm>
              <a:prstGeom prst="rect">
                <a:avLst/>
              </a:prstGeom>
              <a:solidFill>
                <a:srgbClr val="1525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3" name="Google Shape;853;p82"/>
              <p:cNvSpPr/>
              <p:nvPr/>
            </p:nvSpPr>
            <p:spPr>
              <a:xfrm flipH="1" rot="10800000">
                <a:off x="7468800" y="857329"/>
                <a:ext cx="1675200" cy="816900"/>
              </a:xfrm>
              <a:prstGeom prst="rect">
                <a:avLst/>
              </a:prstGeom>
              <a:solidFill>
                <a:srgbClr val="2B3B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4" name="Google Shape;854;p82"/>
              <p:cNvSpPr/>
              <p:nvPr/>
            </p:nvSpPr>
            <p:spPr>
              <a:xfrm flipH="1" rot="10800000">
                <a:off x="7468800" y="0"/>
                <a:ext cx="1675200" cy="857100"/>
              </a:xfrm>
              <a:prstGeom prst="rect">
                <a:avLst/>
              </a:prstGeom>
              <a:solidFill>
                <a:srgbClr val="7C85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5" name="Google Shape;855;p82"/>
              <p:cNvSpPr/>
              <p:nvPr/>
            </p:nvSpPr>
            <p:spPr>
              <a:xfrm flipH="1" rot="10800000">
                <a:off x="7468800" y="1674450"/>
                <a:ext cx="1675200" cy="816900"/>
              </a:xfrm>
              <a:prstGeom prst="rect">
                <a:avLst/>
              </a:prstGeom>
              <a:solidFill>
                <a:srgbClr val="1525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856" name="Google Shape;856;p82"/>
            <p:cNvSpPr/>
            <p:nvPr/>
          </p:nvSpPr>
          <p:spPr>
            <a:xfrm>
              <a:off x="7468800" y="2491500"/>
              <a:ext cx="1675200" cy="160500"/>
            </a:xfrm>
            <a:prstGeom prst="rect">
              <a:avLst/>
            </a:prstGeom>
            <a:solidFill>
              <a:srgbClr val="C3C3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1" name="Google Shape;861;p83"/>
          <p:cNvGrpSpPr/>
          <p:nvPr/>
        </p:nvGrpSpPr>
        <p:grpSpPr>
          <a:xfrm>
            <a:off x="8225138" y="2150"/>
            <a:ext cx="918847" cy="5139225"/>
            <a:chOff x="7468800" y="0"/>
            <a:chExt cx="1675200" cy="5139225"/>
          </a:xfrm>
        </p:grpSpPr>
        <p:grpSp>
          <p:nvGrpSpPr>
            <p:cNvPr id="862" name="Google Shape;862;p83"/>
            <p:cNvGrpSpPr/>
            <p:nvPr/>
          </p:nvGrpSpPr>
          <p:grpSpPr>
            <a:xfrm>
              <a:off x="7468800" y="0"/>
              <a:ext cx="1675200" cy="5139225"/>
              <a:chOff x="7468800" y="0"/>
              <a:chExt cx="1675200" cy="5139225"/>
            </a:xfrm>
          </p:grpSpPr>
          <p:sp>
            <p:nvSpPr>
              <p:cNvPr id="863" name="Google Shape;863;p83"/>
              <p:cNvSpPr/>
              <p:nvPr/>
            </p:nvSpPr>
            <p:spPr>
              <a:xfrm>
                <a:off x="7468800" y="3464996"/>
                <a:ext cx="1675200" cy="816900"/>
              </a:xfrm>
              <a:prstGeom prst="rect">
                <a:avLst/>
              </a:prstGeom>
              <a:solidFill>
                <a:srgbClr val="2B3B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4" name="Google Shape;864;p83"/>
              <p:cNvSpPr/>
              <p:nvPr/>
            </p:nvSpPr>
            <p:spPr>
              <a:xfrm>
                <a:off x="7468800" y="4282125"/>
                <a:ext cx="1675200" cy="857100"/>
              </a:xfrm>
              <a:prstGeom prst="rect">
                <a:avLst/>
              </a:prstGeom>
              <a:solidFill>
                <a:srgbClr val="7C85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5" name="Google Shape;865;p83"/>
              <p:cNvSpPr/>
              <p:nvPr/>
            </p:nvSpPr>
            <p:spPr>
              <a:xfrm>
                <a:off x="7468800" y="2647875"/>
                <a:ext cx="1675200" cy="816900"/>
              </a:xfrm>
              <a:prstGeom prst="rect">
                <a:avLst/>
              </a:prstGeom>
              <a:solidFill>
                <a:srgbClr val="1525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6" name="Google Shape;866;p83"/>
              <p:cNvSpPr/>
              <p:nvPr/>
            </p:nvSpPr>
            <p:spPr>
              <a:xfrm flipH="1" rot="10800000">
                <a:off x="7468800" y="857329"/>
                <a:ext cx="1675200" cy="816900"/>
              </a:xfrm>
              <a:prstGeom prst="rect">
                <a:avLst/>
              </a:prstGeom>
              <a:solidFill>
                <a:srgbClr val="2B3B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7" name="Google Shape;867;p83"/>
              <p:cNvSpPr/>
              <p:nvPr/>
            </p:nvSpPr>
            <p:spPr>
              <a:xfrm flipH="1" rot="10800000">
                <a:off x="7468800" y="0"/>
                <a:ext cx="1675200" cy="857100"/>
              </a:xfrm>
              <a:prstGeom prst="rect">
                <a:avLst/>
              </a:prstGeom>
              <a:solidFill>
                <a:srgbClr val="7C85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8" name="Google Shape;868;p83"/>
              <p:cNvSpPr/>
              <p:nvPr/>
            </p:nvSpPr>
            <p:spPr>
              <a:xfrm flipH="1" rot="10800000">
                <a:off x="7468800" y="1674450"/>
                <a:ext cx="1675200" cy="816900"/>
              </a:xfrm>
              <a:prstGeom prst="rect">
                <a:avLst/>
              </a:prstGeom>
              <a:solidFill>
                <a:srgbClr val="1525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869" name="Google Shape;869;p83"/>
            <p:cNvSpPr/>
            <p:nvPr/>
          </p:nvSpPr>
          <p:spPr>
            <a:xfrm>
              <a:off x="7468800" y="2491500"/>
              <a:ext cx="1675200" cy="160500"/>
            </a:xfrm>
            <a:prstGeom prst="rect">
              <a:avLst/>
            </a:prstGeom>
            <a:solidFill>
              <a:srgbClr val="C3C3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70" name="Google Shape;870;p83"/>
          <p:cNvSpPr txBox="1"/>
          <p:nvPr/>
        </p:nvSpPr>
        <p:spPr>
          <a:xfrm>
            <a:off x="2002800" y="1815875"/>
            <a:ext cx="5138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Thank you!</a:t>
            </a:r>
            <a:endParaRPr b="1" sz="2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Questions?</a:t>
            </a:r>
            <a:endParaRPr b="1" sz="2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>
                <a:solidFill>
                  <a:srgbClr val="15253F"/>
                </a:solidFill>
                <a:latin typeface="Raleway"/>
                <a:ea typeface="Raleway"/>
                <a:cs typeface="Raleway"/>
                <a:sym typeface="Raleway"/>
              </a:rPr>
              <a:t>Goal // Motivation</a:t>
            </a:r>
            <a:endParaRPr b="1" sz="2820">
              <a:solidFill>
                <a:srgbClr val="1525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6" name="Google Shape;636;p74"/>
          <p:cNvSpPr txBox="1"/>
          <p:nvPr>
            <p:ph idx="3" type="subTitle"/>
          </p:nvPr>
        </p:nvSpPr>
        <p:spPr>
          <a:xfrm>
            <a:off x="562025" y="1356000"/>
            <a:ext cx="38358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3F"/>
              </a:buClr>
              <a:buSzPts val="2000"/>
              <a:buFont typeface="Raleway"/>
              <a:buChar char="●"/>
            </a:pPr>
            <a:r>
              <a:rPr b="1" lang="en" sz="2000">
                <a:solidFill>
                  <a:srgbClr val="15253F"/>
                </a:solidFill>
                <a:latin typeface="Raleway"/>
                <a:ea typeface="Raleway"/>
                <a:cs typeface="Raleway"/>
                <a:sym typeface="Raleway"/>
              </a:rPr>
              <a:t>Making a Single player game using Verilog and VGA</a:t>
            </a:r>
            <a:endParaRPr b="1" sz="2000">
              <a:solidFill>
                <a:srgbClr val="1525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3F"/>
              </a:buClr>
              <a:buSzPts val="2000"/>
              <a:buFont typeface="Raleway"/>
              <a:buChar char="●"/>
            </a:pPr>
            <a:r>
              <a:rPr b="1" lang="en" sz="2000">
                <a:solidFill>
                  <a:srgbClr val="15253F"/>
                </a:solidFill>
                <a:latin typeface="Raleway"/>
                <a:ea typeface="Raleway"/>
                <a:cs typeface="Raleway"/>
                <a:sym typeface="Raleway"/>
              </a:rPr>
              <a:t>Motivated from Pong</a:t>
            </a:r>
            <a:endParaRPr b="1" sz="2000">
              <a:solidFill>
                <a:srgbClr val="15253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253F"/>
              </a:buClr>
              <a:buSzPts val="2000"/>
              <a:buFont typeface="Raleway"/>
              <a:buChar char="●"/>
            </a:pPr>
            <a:r>
              <a:rPr b="1" lang="en" sz="2000">
                <a:solidFill>
                  <a:srgbClr val="15253F"/>
                </a:solidFill>
                <a:latin typeface="Raleway"/>
                <a:ea typeface="Raleway"/>
                <a:cs typeface="Raleway"/>
                <a:sym typeface="Raleway"/>
              </a:rPr>
              <a:t>Algorithm can be applied in collision detection systems</a:t>
            </a:r>
            <a:endParaRPr b="1"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637" name="Google Shape;637;p74"/>
          <p:cNvGrpSpPr/>
          <p:nvPr/>
        </p:nvGrpSpPr>
        <p:grpSpPr>
          <a:xfrm rot="-5400000">
            <a:off x="4277868" y="280088"/>
            <a:ext cx="589838" cy="9144223"/>
            <a:chOff x="7468800" y="0"/>
            <a:chExt cx="1675200" cy="5139225"/>
          </a:xfrm>
        </p:grpSpPr>
        <p:grpSp>
          <p:nvGrpSpPr>
            <p:cNvPr id="638" name="Google Shape;638;p74"/>
            <p:cNvGrpSpPr/>
            <p:nvPr/>
          </p:nvGrpSpPr>
          <p:grpSpPr>
            <a:xfrm>
              <a:off x="7468800" y="0"/>
              <a:ext cx="1675200" cy="5139225"/>
              <a:chOff x="7468800" y="0"/>
              <a:chExt cx="1675200" cy="5139225"/>
            </a:xfrm>
          </p:grpSpPr>
          <p:sp>
            <p:nvSpPr>
              <p:cNvPr id="639" name="Google Shape;639;p74"/>
              <p:cNvSpPr/>
              <p:nvPr/>
            </p:nvSpPr>
            <p:spPr>
              <a:xfrm>
                <a:off x="7468800" y="3464996"/>
                <a:ext cx="1675200" cy="816900"/>
              </a:xfrm>
              <a:prstGeom prst="rect">
                <a:avLst/>
              </a:prstGeom>
              <a:solidFill>
                <a:srgbClr val="2B3B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0" name="Google Shape;640;p74"/>
              <p:cNvSpPr/>
              <p:nvPr/>
            </p:nvSpPr>
            <p:spPr>
              <a:xfrm>
                <a:off x="7468800" y="4282125"/>
                <a:ext cx="1675200" cy="857100"/>
              </a:xfrm>
              <a:prstGeom prst="rect">
                <a:avLst/>
              </a:prstGeom>
              <a:solidFill>
                <a:srgbClr val="7C85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1" name="Google Shape;641;p74"/>
              <p:cNvSpPr/>
              <p:nvPr/>
            </p:nvSpPr>
            <p:spPr>
              <a:xfrm>
                <a:off x="7468800" y="2647875"/>
                <a:ext cx="1675200" cy="816900"/>
              </a:xfrm>
              <a:prstGeom prst="rect">
                <a:avLst/>
              </a:prstGeom>
              <a:solidFill>
                <a:srgbClr val="1525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2" name="Google Shape;642;p74"/>
              <p:cNvSpPr/>
              <p:nvPr/>
            </p:nvSpPr>
            <p:spPr>
              <a:xfrm flipH="1" rot="10800000">
                <a:off x="7468800" y="857329"/>
                <a:ext cx="1675200" cy="816900"/>
              </a:xfrm>
              <a:prstGeom prst="rect">
                <a:avLst/>
              </a:prstGeom>
              <a:solidFill>
                <a:srgbClr val="2B3B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3" name="Google Shape;643;p74"/>
              <p:cNvSpPr/>
              <p:nvPr/>
            </p:nvSpPr>
            <p:spPr>
              <a:xfrm flipH="1" rot="10800000">
                <a:off x="7468800" y="0"/>
                <a:ext cx="1675200" cy="857100"/>
              </a:xfrm>
              <a:prstGeom prst="rect">
                <a:avLst/>
              </a:prstGeom>
              <a:solidFill>
                <a:srgbClr val="7C85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4" name="Google Shape;644;p74"/>
              <p:cNvSpPr/>
              <p:nvPr/>
            </p:nvSpPr>
            <p:spPr>
              <a:xfrm flipH="1" rot="10800000">
                <a:off x="7468800" y="1674450"/>
                <a:ext cx="1675200" cy="816900"/>
              </a:xfrm>
              <a:prstGeom prst="rect">
                <a:avLst/>
              </a:prstGeom>
              <a:solidFill>
                <a:srgbClr val="1525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645" name="Google Shape;645;p74"/>
            <p:cNvSpPr/>
            <p:nvPr/>
          </p:nvSpPr>
          <p:spPr>
            <a:xfrm>
              <a:off x="7468800" y="2491500"/>
              <a:ext cx="1675200" cy="160500"/>
            </a:xfrm>
            <a:prstGeom prst="rect">
              <a:avLst/>
            </a:prstGeom>
            <a:solidFill>
              <a:srgbClr val="C3C3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646" name="Google Shape;64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63475"/>
            <a:ext cx="4129850" cy="32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5"/>
          <p:cNvSpPr txBox="1"/>
          <p:nvPr>
            <p:ph type="title"/>
          </p:nvPr>
        </p:nvSpPr>
        <p:spPr>
          <a:xfrm>
            <a:off x="633400" y="539500"/>
            <a:ext cx="779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5253F"/>
                </a:solidFill>
                <a:latin typeface="Raleway"/>
                <a:ea typeface="Raleway"/>
                <a:cs typeface="Raleway"/>
                <a:sym typeface="Raleway"/>
              </a:rPr>
              <a:t>Functionality</a:t>
            </a:r>
            <a:endParaRPr b="1">
              <a:solidFill>
                <a:srgbClr val="1525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2" name="Google Shape;652;p75"/>
          <p:cNvSpPr txBox="1"/>
          <p:nvPr>
            <p:ph idx="1" type="subTitle"/>
          </p:nvPr>
        </p:nvSpPr>
        <p:spPr>
          <a:xfrm>
            <a:off x="1607100" y="1372425"/>
            <a:ext cx="2532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controllable paddle</a:t>
            </a:r>
            <a:endParaRPr/>
          </a:p>
        </p:txBody>
      </p:sp>
      <p:sp>
        <p:nvSpPr>
          <p:cNvPr id="653" name="Google Shape;653;p75"/>
          <p:cNvSpPr txBox="1"/>
          <p:nvPr>
            <p:ph idx="8" type="subTitle"/>
          </p:nvPr>
        </p:nvSpPr>
        <p:spPr>
          <a:xfrm>
            <a:off x="1607100" y="3272850"/>
            <a:ext cx="27108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Volley the puck between paddle and wall</a:t>
            </a:r>
            <a:endParaRPr/>
          </a:p>
        </p:txBody>
      </p:sp>
      <p:sp>
        <p:nvSpPr>
          <p:cNvPr id="654" name="Google Shape;654;p75"/>
          <p:cNvSpPr txBox="1"/>
          <p:nvPr>
            <p:ph idx="9" type="subTitle"/>
          </p:nvPr>
        </p:nvSpPr>
        <p:spPr>
          <a:xfrm>
            <a:off x="1607100" y="4336373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Increases score</a:t>
            </a:r>
            <a:endParaRPr/>
          </a:p>
        </p:txBody>
      </p:sp>
      <p:sp>
        <p:nvSpPr>
          <p:cNvPr id="655" name="Google Shape;655;p75"/>
          <p:cNvSpPr txBox="1"/>
          <p:nvPr>
            <p:ph idx="13" type="subTitle"/>
          </p:nvPr>
        </p:nvSpPr>
        <p:spPr>
          <a:xfrm>
            <a:off x="5459100" y="1519148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player</a:t>
            </a:r>
            <a:endParaRPr/>
          </a:p>
        </p:txBody>
      </p:sp>
      <p:sp>
        <p:nvSpPr>
          <p:cNvPr id="656" name="Google Shape;656;p75"/>
          <p:cNvSpPr txBox="1"/>
          <p:nvPr>
            <p:ph idx="14" type="subTitle"/>
          </p:nvPr>
        </p:nvSpPr>
        <p:spPr>
          <a:xfrm>
            <a:off x="5459100" y="3374196"/>
            <a:ext cx="253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the puck goes past the paddle</a:t>
            </a:r>
            <a:endParaRPr/>
          </a:p>
        </p:txBody>
      </p:sp>
      <p:sp>
        <p:nvSpPr>
          <p:cNvPr id="657" name="Google Shape;657;p75"/>
          <p:cNvSpPr txBox="1"/>
          <p:nvPr>
            <p:ph idx="15" type="subTitle"/>
          </p:nvPr>
        </p:nvSpPr>
        <p:spPr>
          <a:xfrm>
            <a:off x="5459100" y="4336375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over</a:t>
            </a:r>
            <a:endParaRPr/>
          </a:p>
        </p:txBody>
      </p:sp>
      <p:sp>
        <p:nvSpPr>
          <p:cNvPr id="658" name="Google Shape;658;p75"/>
          <p:cNvSpPr txBox="1"/>
          <p:nvPr/>
        </p:nvSpPr>
        <p:spPr>
          <a:xfrm>
            <a:off x="720000" y="3362211"/>
            <a:ext cx="734700" cy="731400"/>
          </a:xfrm>
          <a:prstGeom prst="rect">
            <a:avLst/>
          </a:prstGeom>
          <a:solidFill>
            <a:srgbClr val="0E1D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AFAFA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02</a:t>
            </a:r>
            <a:endParaRPr sz="3000">
              <a:solidFill>
                <a:srgbClr val="FAFAFA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59" name="Google Shape;659;p75"/>
          <p:cNvSpPr txBox="1"/>
          <p:nvPr/>
        </p:nvSpPr>
        <p:spPr>
          <a:xfrm>
            <a:off x="720000" y="1372423"/>
            <a:ext cx="734700" cy="731400"/>
          </a:xfrm>
          <a:prstGeom prst="rect">
            <a:avLst/>
          </a:prstGeom>
          <a:solidFill>
            <a:srgbClr val="0E1D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AFAFA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01</a:t>
            </a:r>
            <a:endParaRPr sz="3000">
              <a:solidFill>
                <a:srgbClr val="FAFAFA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60" name="Google Shape;660;p75"/>
          <p:cNvSpPr txBox="1"/>
          <p:nvPr/>
        </p:nvSpPr>
        <p:spPr>
          <a:xfrm>
            <a:off x="4572000" y="1372423"/>
            <a:ext cx="734700" cy="731400"/>
          </a:xfrm>
          <a:prstGeom prst="rect">
            <a:avLst/>
          </a:prstGeom>
          <a:solidFill>
            <a:srgbClr val="0E1D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AFAFA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03</a:t>
            </a:r>
            <a:endParaRPr sz="3000">
              <a:solidFill>
                <a:srgbClr val="FAFAFA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61" name="Google Shape;661;p75"/>
          <p:cNvSpPr txBox="1"/>
          <p:nvPr/>
        </p:nvSpPr>
        <p:spPr>
          <a:xfrm>
            <a:off x="4572000" y="3362198"/>
            <a:ext cx="734700" cy="731400"/>
          </a:xfrm>
          <a:prstGeom prst="rect">
            <a:avLst/>
          </a:prstGeom>
          <a:solidFill>
            <a:srgbClr val="0E1D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AFAFA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04</a:t>
            </a:r>
            <a:endParaRPr sz="3000">
              <a:solidFill>
                <a:srgbClr val="FAFAFA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662" name="Google Shape;662;p75"/>
          <p:cNvGrpSpPr/>
          <p:nvPr/>
        </p:nvGrpSpPr>
        <p:grpSpPr>
          <a:xfrm>
            <a:off x="8225138" y="2150"/>
            <a:ext cx="918847" cy="5139225"/>
            <a:chOff x="7468800" y="0"/>
            <a:chExt cx="1675200" cy="5139225"/>
          </a:xfrm>
        </p:grpSpPr>
        <p:grpSp>
          <p:nvGrpSpPr>
            <p:cNvPr id="663" name="Google Shape;663;p75"/>
            <p:cNvGrpSpPr/>
            <p:nvPr/>
          </p:nvGrpSpPr>
          <p:grpSpPr>
            <a:xfrm>
              <a:off x="7468800" y="0"/>
              <a:ext cx="1675200" cy="5139225"/>
              <a:chOff x="7468800" y="0"/>
              <a:chExt cx="1675200" cy="5139225"/>
            </a:xfrm>
          </p:grpSpPr>
          <p:sp>
            <p:nvSpPr>
              <p:cNvPr id="664" name="Google Shape;664;p75"/>
              <p:cNvSpPr/>
              <p:nvPr/>
            </p:nvSpPr>
            <p:spPr>
              <a:xfrm>
                <a:off x="7468800" y="3464996"/>
                <a:ext cx="1675200" cy="816900"/>
              </a:xfrm>
              <a:prstGeom prst="rect">
                <a:avLst/>
              </a:prstGeom>
              <a:solidFill>
                <a:srgbClr val="2B3B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5" name="Google Shape;665;p75"/>
              <p:cNvSpPr/>
              <p:nvPr/>
            </p:nvSpPr>
            <p:spPr>
              <a:xfrm>
                <a:off x="7468800" y="4282125"/>
                <a:ext cx="1675200" cy="857100"/>
              </a:xfrm>
              <a:prstGeom prst="rect">
                <a:avLst/>
              </a:prstGeom>
              <a:solidFill>
                <a:srgbClr val="7C85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6" name="Google Shape;666;p75"/>
              <p:cNvSpPr/>
              <p:nvPr/>
            </p:nvSpPr>
            <p:spPr>
              <a:xfrm>
                <a:off x="7468800" y="2647875"/>
                <a:ext cx="1675200" cy="816900"/>
              </a:xfrm>
              <a:prstGeom prst="rect">
                <a:avLst/>
              </a:prstGeom>
              <a:solidFill>
                <a:srgbClr val="1525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7" name="Google Shape;667;p75"/>
              <p:cNvSpPr/>
              <p:nvPr/>
            </p:nvSpPr>
            <p:spPr>
              <a:xfrm flipH="1" rot="10800000">
                <a:off x="7468800" y="857329"/>
                <a:ext cx="1675200" cy="816900"/>
              </a:xfrm>
              <a:prstGeom prst="rect">
                <a:avLst/>
              </a:prstGeom>
              <a:solidFill>
                <a:srgbClr val="2B3B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8" name="Google Shape;668;p75"/>
              <p:cNvSpPr/>
              <p:nvPr/>
            </p:nvSpPr>
            <p:spPr>
              <a:xfrm flipH="1" rot="10800000">
                <a:off x="7468800" y="0"/>
                <a:ext cx="1675200" cy="857100"/>
              </a:xfrm>
              <a:prstGeom prst="rect">
                <a:avLst/>
              </a:prstGeom>
              <a:solidFill>
                <a:srgbClr val="7C85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9" name="Google Shape;669;p75"/>
              <p:cNvSpPr/>
              <p:nvPr/>
            </p:nvSpPr>
            <p:spPr>
              <a:xfrm flipH="1" rot="10800000">
                <a:off x="7468800" y="1674450"/>
                <a:ext cx="1675200" cy="816900"/>
              </a:xfrm>
              <a:prstGeom prst="rect">
                <a:avLst/>
              </a:prstGeom>
              <a:solidFill>
                <a:srgbClr val="1525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670" name="Google Shape;670;p75"/>
            <p:cNvSpPr/>
            <p:nvPr/>
          </p:nvSpPr>
          <p:spPr>
            <a:xfrm>
              <a:off x="7468800" y="2491500"/>
              <a:ext cx="1675200" cy="160500"/>
            </a:xfrm>
            <a:prstGeom prst="rect">
              <a:avLst/>
            </a:prstGeom>
            <a:solidFill>
              <a:srgbClr val="C3C3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71" name="Google Shape;671;p75"/>
          <p:cNvSpPr txBox="1"/>
          <p:nvPr/>
        </p:nvSpPr>
        <p:spPr>
          <a:xfrm>
            <a:off x="5459100" y="2306375"/>
            <a:ext cx="2078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Two paddles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72" name="Google Shape;672;p75"/>
          <p:cNvSpPr/>
          <p:nvPr/>
        </p:nvSpPr>
        <p:spPr>
          <a:xfrm>
            <a:off x="720000" y="4341325"/>
            <a:ext cx="734700" cy="42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75"/>
          <p:cNvSpPr/>
          <p:nvPr/>
        </p:nvSpPr>
        <p:spPr>
          <a:xfrm>
            <a:off x="4572000" y="4341325"/>
            <a:ext cx="734700" cy="42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75"/>
          <p:cNvSpPr/>
          <p:nvPr/>
        </p:nvSpPr>
        <p:spPr>
          <a:xfrm>
            <a:off x="4572000" y="2311325"/>
            <a:ext cx="734700" cy="42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75"/>
          <p:cNvSpPr txBox="1"/>
          <p:nvPr/>
        </p:nvSpPr>
        <p:spPr>
          <a:xfrm>
            <a:off x="2114275" y="963475"/>
            <a:ext cx="513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6"/>
          <p:cNvSpPr txBox="1"/>
          <p:nvPr>
            <p:ph type="title"/>
          </p:nvPr>
        </p:nvSpPr>
        <p:spPr>
          <a:xfrm>
            <a:off x="624475" y="539500"/>
            <a:ext cx="779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Specifications</a:t>
            </a:r>
            <a:endParaRPr/>
          </a:p>
        </p:txBody>
      </p:sp>
      <p:sp>
        <p:nvSpPr>
          <p:cNvPr id="681" name="Google Shape;681;p76"/>
          <p:cNvSpPr txBox="1"/>
          <p:nvPr>
            <p:ph idx="4" type="subTitle"/>
          </p:nvPr>
        </p:nvSpPr>
        <p:spPr>
          <a:xfrm>
            <a:off x="713250" y="2202124"/>
            <a:ext cx="25122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 Generation</a:t>
            </a:r>
            <a:endParaRPr/>
          </a:p>
        </p:txBody>
      </p:sp>
      <p:sp>
        <p:nvSpPr>
          <p:cNvPr id="682" name="Google Shape;682;p76"/>
          <p:cNvSpPr txBox="1"/>
          <p:nvPr>
            <p:ph idx="5" type="subTitle"/>
          </p:nvPr>
        </p:nvSpPr>
        <p:spPr>
          <a:xfrm>
            <a:off x="3382638" y="2202123"/>
            <a:ext cx="25122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Debouncer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76"/>
          <p:cNvSpPr txBox="1"/>
          <p:nvPr>
            <p:ph idx="6" type="subTitle"/>
          </p:nvPr>
        </p:nvSpPr>
        <p:spPr>
          <a:xfrm>
            <a:off x="6052052" y="2202123"/>
            <a:ext cx="25122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 Input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76"/>
          <p:cNvSpPr/>
          <p:nvPr/>
        </p:nvSpPr>
        <p:spPr>
          <a:xfrm>
            <a:off x="794003" y="1416975"/>
            <a:ext cx="5928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85" name="Google Shape;685;p76"/>
          <p:cNvSpPr/>
          <p:nvPr/>
        </p:nvSpPr>
        <p:spPr>
          <a:xfrm>
            <a:off x="3463436" y="1417033"/>
            <a:ext cx="5928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86" name="Google Shape;686;p76"/>
          <p:cNvSpPr/>
          <p:nvPr/>
        </p:nvSpPr>
        <p:spPr>
          <a:xfrm>
            <a:off x="6213620" y="1417033"/>
            <a:ext cx="5928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87" name="Google Shape;687;p76"/>
          <p:cNvSpPr txBox="1"/>
          <p:nvPr>
            <p:ph idx="4" type="subTitle"/>
          </p:nvPr>
        </p:nvSpPr>
        <p:spPr>
          <a:xfrm>
            <a:off x="713238" y="4039898"/>
            <a:ext cx="25122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VGA Controller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76"/>
          <p:cNvSpPr txBox="1"/>
          <p:nvPr>
            <p:ph idx="5" type="subTitle"/>
          </p:nvPr>
        </p:nvSpPr>
        <p:spPr>
          <a:xfrm>
            <a:off x="3382651" y="4039898"/>
            <a:ext cx="25122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Puck Generation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76"/>
          <p:cNvSpPr txBox="1"/>
          <p:nvPr>
            <p:ph idx="6" type="subTitle"/>
          </p:nvPr>
        </p:nvSpPr>
        <p:spPr>
          <a:xfrm>
            <a:off x="6052064" y="4039898"/>
            <a:ext cx="25122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76"/>
          <p:cNvSpPr/>
          <p:nvPr/>
        </p:nvSpPr>
        <p:spPr>
          <a:xfrm>
            <a:off x="794015" y="3254750"/>
            <a:ext cx="5928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91" name="Google Shape;691;p76"/>
          <p:cNvSpPr/>
          <p:nvPr/>
        </p:nvSpPr>
        <p:spPr>
          <a:xfrm>
            <a:off x="3463448" y="3254808"/>
            <a:ext cx="5928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92" name="Google Shape;692;p76"/>
          <p:cNvSpPr/>
          <p:nvPr/>
        </p:nvSpPr>
        <p:spPr>
          <a:xfrm>
            <a:off x="6213633" y="3254808"/>
            <a:ext cx="5928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93" name="Google Shape;693;p76"/>
          <p:cNvSpPr/>
          <p:nvPr/>
        </p:nvSpPr>
        <p:spPr>
          <a:xfrm>
            <a:off x="900900" y="1513895"/>
            <a:ext cx="379007" cy="379035"/>
          </a:xfrm>
          <a:custGeom>
            <a:rect b="b" l="l" r="r" t="t"/>
            <a:pathLst>
              <a:path extrusionOk="0" h="13670" w="13669">
                <a:moveTo>
                  <a:pt x="12868" y="801"/>
                </a:moveTo>
                <a:lnTo>
                  <a:pt x="12868" y="9638"/>
                </a:lnTo>
                <a:lnTo>
                  <a:pt x="8838" y="9638"/>
                </a:lnTo>
                <a:lnTo>
                  <a:pt x="8838" y="7235"/>
                </a:lnTo>
                <a:lnTo>
                  <a:pt x="10439" y="7235"/>
                </a:lnTo>
                <a:lnTo>
                  <a:pt x="10439" y="6435"/>
                </a:lnTo>
                <a:lnTo>
                  <a:pt x="8036" y="6435"/>
                </a:lnTo>
                <a:lnTo>
                  <a:pt x="8036" y="9638"/>
                </a:lnTo>
                <a:lnTo>
                  <a:pt x="3204" y="9638"/>
                </a:lnTo>
                <a:lnTo>
                  <a:pt x="3204" y="10439"/>
                </a:lnTo>
                <a:lnTo>
                  <a:pt x="8036" y="10439"/>
                </a:lnTo>
                <a:lnTo>
                  <a:pt x="8036" y="11267"/>
                </a:lnTo>
                <a:lnTo>
                  <a:pt x="3204" y="11267"/>
                </a:lnTo>
                <a:lnTo>
                  <a:pt x="3204" y="12869"/>
                </a:lnTo>
                <a:lnTo>
                  <a:pt x="801" y="12869"/>
                </a:lnTo>
                <a:lnTo>
                  <a:pt x="801" y="9665"/>
                </a:lnTo>
                <a:lnTo>
                  <a:pt x="1603" y="9665"/>
                </a:lnTo>
                <a:lnTo>
                  <a:pt x="1603" y="12068"/>
                </a:lnTo>
                <a:lnTo>
                  <a:pt x="2404" y="12068"/>
                </a:lnTo>
                <a:lnTo>
                  <a:pt x="2404" y="7635"/>
                </a:lnTo>
                <a:lnTo>
                  <a:pt x="4433" y="7635"/>
                </a:lnTo>
                <a:lnTo>
                  <a:pt x="4433" y="8838"/>
                </a:lnTo>
                <a:lnTo>
                  <a:pt x="5233" y="8838"/>
                </a:lnTo>
                <a:lnTo>
                  <a:pt x="5233" y="7635"/>
                </a:lnTo>
                <a:lnTo>
                  <a:pt x="6434" y="7635"/>
                </a:lnTo>
                <a:lnTo>
                  <a:pt x="6434" y="6835"/>
                </a:lnTo>
                <a:lnTo>
                  <a:pt x="2430" y="6835"/>
                </a:lnTo>
                <a:lnTo>
                  <a:pt x="2430" y="5634"/>
                </a:lnTo>
                <a:lnTo>
                  <a:pt x="5233" y="5634"/>
                </a:lnTo>
                <a:lnTo>
                  <a:pt x="5233" y="4833"/>
                </a:lnTo>
                <a:lnTo>
                  <a:pt x="2430" y="4833"/>
                </a:lnTo>
                <a:lnTo>
                  <a:pt x="2430" y="2430"/>
                </a:lnTo>
                <a:lnTo>
                  <a:pt x="5233" y="2430"/>
                </a:lnTo>
                <a:lnTo>
                  <a:pt x="5233" y="1603"/>
                </a:lnTo>
                <a:lnTo>
                  <a:pt x="1603" y="1603"/>
                </a:lnTo>
                <a:lnTo>
                  <a:pt x="1603" y="8838"/>
                </a:lnTo>
                <a:lnTo>
                  <a:pt x="801" y="8838"/>
                </a:lnTo>
                <a:lnTo>
                  <a:pt x="801" y="801"/>
                </a:lnTo>
                <a:lnTo>
                  <a:pt x="6034" y="801"/>
                </a:lnTo>
                <a:lnTo>
                  <a:pt x="6034" y="3204"/>
                </a:lnTo>
                <a:lnTo>
                  <a:pt x="3231" y="3204"/>
                </a:lnTo>
                <a:lnTo>
                  <a:pt x="3231" y="4005"/>
                </a:lnTo>
                <a:lnTo>
                  <a:pt x="6835" y="4005"/>
                </a:lnTo>
                <a:lnTo>
                  <a:pt x="6835" y="801"/>
                </a:lnTo>
                <a:lnTo>
                  <a:pt x="7637" y="801"/>
                </a:lnTo>
                <a:lnTo>
                  <a:pt x="7637" y="3204"/>
                </a:lnTo>
                <a:lnTo>
                  <a:pt x="8437" y="3204"/>
                </a:lnTo>
                <a:lnTo>
                  <a:pt x="8437" y="801"/>
                </a:lnTo>
                <a:lnTo>
                  <a:pt x="9238" y="801"/>
                </a:lnTo>
                <a:lnTo>
                  <a:pt x="9238" y="4833"/>
                </a:lnTo>
                <a:lnTo>
                  <a:pt x="6835" y="4833"/>
                </a:lnTo>
                <a:lnTo>
                  <a:pt x="6835" y="5634"/>
                </a:lnTo>
                <a:lnTo>
                  <a:pt x="10065" y="5634"/>
                </a:lnTo>
                <a:lnTo>
                  <a:pt x="10065" y="4005"/>
                </a:lnTo>
                <a:lnTo>
                  <a:pt x="11267" y="4005"/>
                </a:lnTo>
                <a:lnTo>
                  <a:pt x="11267" y="8037"/>
                </a:lnTo>
                <a:lnTo>
                  <a:pt x="10065" y="8037"/>
                </a:lnTo>
                <a:lnTo>
                  <a:pt x="10065" y="8838"/>
                </a:lnTo>
                <a:lnTo>
                  <a:pt x="12068" y="8838"/>
                </a:lnTo>
                <a:lnTo>
                  <a:pt x="12068" y="3204"/>
                </a:lnTo>
                <a:lnTo>
                  <a:pt x="10065" y="3204"/>
                </a:lnTo>
                <a:lnTo>
                  <a:pt x="10065" y="2404"/>
                </a:lnTo>
                <a:lnTo>
                  <a:pt x="11667" y="2404"/>
                </a:lnTo>
                <a:lnTo>
                  <a:pt x="11667" y="1603"/>
                </a:lnTo>
                <a:lnTo>
                  <a:pt x="10065" y="1603"/>
                </a:lnTo>
                <a:lnTo>
                  <a:pt x="10065" y="801"/>
                </a:lnTo>
                <a:close/>
                <a:moveTo>
                  <a:pt x="12868" y="10467"/>
                </a:moveTo>
                <a:lnTo>
                  <a:pt x="12868" y="11267"/>
                </a:lnTo>
                <a:lnTo>
                  <a:pt x="10465" y="11267"/>
                </a:lnTo>
                <a:lnTo>
                  <a:pt x="10465" y="12068"/>
                </a:lnTo>
                <a:lnTo>
                  <a:pt x="12868" y="12068"/>
                </a:lnTo>
                <a:lnTo>
                  <a:pt x="12868" y="12869"/>
                </a:lnTo>
                <a:lnTo>
                  <a:pt x="4031" y="12869"/>
                </a:lnTo>
                <a:lnTo>
                  <a:pt x="4031" y="12068"/>
                </a:lnTo>
                <a:lnTo>
                  <a:pt x="8838" y="12068"/>
                </a:lnTo>
                <a:lnTo>
                  <a:pt x="8838" y="10467"/>
                </a:lnTo>
                <a:close/>
                <a:moveTo>
                  <a:pt x="0" y="1"/>
                </a:moveTo>
                <a:lnTo>
                  <a:pt x="0" y="13669"/>
                </a:lnTo>
                <a:lnTo>
                  <a:pt x="13669" y="13669"/>
                </a:lnTo>
                <a:lnTo>
                  <a:pt x="13669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3C3C3"/>
              </a:solidFill>
            </a:endParaRPr>
          </a:p>
        </p:txBody>
      </p:sp>
      <p:grpSp>
        <p:nvGrpSpPr>
          <p:cNvPr id="694" name="Google Shape;694;p76"/>
          <p:cNvGrpSpPr/>
          <p:nvPr/>
        </p:nvGrpSpPr>
        <p:grpSpPr>
          <a:xfrm>
            <a:off x="6320511" y="1513886"/>
            <a:ext cx="379035" cy="379063"/>
            <a:chOff x="3984786" y="2164186"/>
            <a:chExt cx="379035" cy="379063"/>
          </a:xfrm>
        </p:grpSpPr>
        <p:sp>
          <p:nvSpPr>
            <p:cNvPr id="695" name="Google Shape;695;p76"/>
            <p:cNvSpPr/>
            <p:nvPr/>
          </p:nvSpPr>
          <p:spPr>
            <a:xfrm>
              <a:off x="3984786" y="2180213"/>
              <a:ext cx="113322" cy="340799"/>
            </a:xfrm>
            <a:custGeom>
              <a:rect b="b" l="l" r="r" t="t"/>
              <a:pathLst>
                <a:path extrusionOk="0" h="12291" w="4087">
                  <a:moveTo>
                    <a:pt x="3137" y="1"/>
                  </a:moveTo>
                  <a:lnTo>
                    <a:pt x="2471" y="446"/>
                  </a:lnTo>
                  <a:lnTo>
                    <a:pt x="2857" y="1025"/>
                  </a:lnTo>
                  <a:lnTo>
                    <a:pt x="1" y="1025"/>
                  </a:lnTo>
                  <a:lnTo>
                    <a:pt x="1" y="12290"/>
                  </a:lnTo>
                  <a:lnTo>
                    <a:pt x="4005" y="12290"/>
                  </a:lnTo>
                  <a:lnTo>
                    <a:pt x="4005" y="11489"/>
                  </a:lnTo>
                  <a:lnTo>
                    <a:pt x="803" y="11489"/>
                  </a:lnTo>
                  <a:lnTo>
                    <a:pt x="803" y="1825"/>
                  </a:lnTo>
                  <a:lnTo>
                    <a:pt x="2857" y="1825"/>
                  </a:lnTo>
                  <a:lnTo>
                    <a:pt x="2471" y="2404"/>
                  </a:lnTo>
                  <a:lnTo>
                    <a:pt x="3137" y="2848"/>
                  </a:lnTo>
                  <a:lnTo>
                    <a:pt x="4087" y="1425"/>
                  </a:lnTo>
                  <a:lnTo>
                    <a:pt x="31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76"/>
            <p:cNvSpPr/>
            <p:nvPr/>
          </p:nvSpPr>
          <p:spPr>
            <a:xfrm>
              <a:off x="4118793" y="2164186"/>
              <a:ext cx="245028" cy="379063"/>
            </a:xfrm>
            <a:custGeom>
              <a:rect b="b" l="l" r="r" t="t"/>
              <a:pathLst>
                <a:path extrusionOk="0" h="13671" w="8837">
                  <a:moveTo>
                    <a:pt x="2402" y="1603"/>
                  </a:moveTo>
                  <a:lnTo>
                    <a:pt x="2402" y="2403"/>
                  </a:lnTo>
                  <a:lnTo>
                    <a:pt x="1602" y="2403"/>
                  </a:lnTo>
                  <a:lnTo>
                    <a:pt x="1602" y="1603"/>
                  </a:lnTo>
                  <a:close/>
                  <a:moveTo>
                    <a:pt x="4005" y="1603"/>
                  </a:moveTo>
                  <a:lnTo>
                    <a:pt x="4005" y="2403"/>
                  </a:lnTo>
                  <a:lnTo>
                    <a:pt x="3204" y="2403"/>
                  </a:lnTo>
                  <a:lnTo>
                    <a:pt x="3204" y="1603"/>
                  </a:lnTo>
                  <a:close/>
                  <a:moveTo>
                    <a:pt x="6407" y="4032"/>
                  </a:moveTo>
                  <a:lnTo>
                    <a:pt x="6407" y="4833"/>
                  </a:lnTo>
                  <a:lnTo>
                    <a:pt x="3204" y="4833"/>
                  </a:lnTo>
                  <a:lnTo>
                    <a:pt x="3204" y="4032"/>
                  </a:lnTo>
                  <a:close/>
                  <a:moveTo>
                    <a:pt x="5606" y="6434"/>
                  </a:moveTo>
                  <a:lnTo>
                    <a:pt x="5606" y="7235"/>
                  </a:lnTo>
                  <a:lnTo>
                    <a:pt x="4805" y="7235"/>
                  </a:lnTo>
                  <a:lnTo>
                    <a:pt x="4805" y="6434"/>
                  </a:lnTo>
                  <a:close/>
                  <a:moveTo>
                    <a:pt x="7235" y="6434"/>
                  </a:moveTo>
                  <a:lnTo>
                    <a:pt x="7235" y="7235"/>
                  </a:lnTo>
                  <a:lnTo>
                    <a:pt x="6434" y="7235"/>
                  </a:lnTo>
                  <a:lnTo>
                    <a:pt x="6434" y="6434"/>
                  </a:lnTo>
                  <a:close/>
                  <a:moveTo>
                    <a:pt x="6407" y="8837"/>
                  </a:moveTo>
                  <a:lnTo>
                    <a:pt x="6407" y="9638"/>
                  </a:lnTo>
                  <a:lnTo>
                    <a:pt x="3204" y="9638"/>
                  </a:lnTo>
                  <a:lnTo>
                    <a:pt x="3204" y="8837"/>
                  </a:lnTo>
                  <a:close/>
                  <a:moveTo>
                    <a:pt x="2402" y="11267"/>
                  </a:moveTo>
                  <a:lnTo>
                    <a:pt x="2402" y="12067"/>
                  </a:lnTo>
                  <a:lnTo>
                    <a:pt x="1602" y="12067"/>
                  </a:lnTo>
                  <a:lnTo>
                    <a:pt x="1602" y="11267"/>
                  </a:lnTo>
                  <a:close/>
                  <a:moveTo>
                    <a:pt x="4005" y="11267"/>
                  </a:moveTo>
                  <a:lnTo>
                    <a:pt x="4005" y="12067"/>
                  </a:lnTo>
                  <a:lnTo>
                    <a:pt x="3204" y="12067"/>
                  </a:lnTo>
                  <a:lnTo>
                    <a:pt x="3204" y="11267"/>
                  </a:lnTo>
                  <a:close/>
                  <a:moveTo>
                    <a:pt x="0" y="0"/>
                  </a:moveTo>
                  <a:lnTo>
                    <a:pt x="0" y="4032"/>
                  </a:lnTo>
                  <a:lnTo>
                    <a:pt x="2402" y="4032"/>
                  </a:lnTo>
                  <a:lnTo>
                    <a:pt x="2402" y="4833"/>
                  </a:lnTo>
                  <a:lnTo>
                    <a:pt x="0" y="4833"/>
                  </a:lnTo>
                  <a:lnTo>
                    <a:pt x="0" y="6434"/>
                  </a:lnTo>
                  <a:lnTo>
                    <a:pt x="3204" y="6434"/>
                  </a:lnTo>
                  <a:lnTo>
                    <a:pt x="3204" y="7236"/>
                  </a:lnTo>
                  <a:lnTo>
                    <a:pt x="0" y="7236"/>
                  </a:lnTo>
                  <a:lnTo>
                    <a:pt x="0" y="8837"/>
                  </a:lnTo>
                  <a:lnTo>
                    <a:pt x="2402" y="8837"/>
                  </a:lnTo>
                  <a:lnTo>
                    <a:pt x="2402" y="9638"/>
                  </a:lnTo>
                  <a:lnTo>
                    <a:pt x="0" y="9638"/>
                  </a:lnTo>
                  <a:lnTo>
                    <a:pt x="0" y="13670"/>
                  </a:lnTo>
                  <a:lnTo>
                    <a:pt x="8836" y="13670"/>
                  </a:lnTo>
                  <a:lnTo>
                    <a:pt x="8836" y="12067"/>
                  </a:lnTo>
                  <a:lnTo>
                    <a:pt x="5632" y="12067"/>
                  </a:lnTo>
                  <a:lnTo>
                    <a:pt x="5632" y="11267"/>
                  </a:lnTo>
                  <a:lnTo>
                    <a:pt x="8836" y="11267"/>
                  </a:lnTo>
                  <a:lnTo>
                    <a:pt x="8836" y="9638"/>
                  </a:lnTo>
                  <a:lnTo>
                    <a:pt x="7235" y="9638"/>
                  </a:lnTo>
                  <a:lnTo>
                    <a:pt x="7235" y="8837"/>
                  </a:lnTo>
                  <a:lnTo>
                    <a:pt x="8836" y="8837"/>
                  </a:lnTo>
                  <a:lnTo>
                    <a:pt x="8836" y="4833"/>
                  </a:lnTo>
                  <a:lnTo>
                    <a:pt x="7235" y="4833"/>
                  </a:lnTo>
                  <a:lnTo>
                    <a:pt x="7235" y="4031"/>
                  </a:lnTo>
                  <a:lnTo>
                    <a:pt x="8836" y="4031"/>
                  </a:lnTo>
                  <a:lnTo>
                    <a:pt x="8836" y="2403"/>
                  </a:lnTo>
                  <a:lnTo>
                    <a:pt x="5632" y="2403"/>
                  </a:lnTo>
                  <a:lnTo>
                    <a:pt x="5632" y="1601"/>
                  </a:lnTo>
                  <a:lnTo>
                    <a:pt x="8836" y="1601"/>
                  </a:lnTo>
                  <a:lnTo>
                    <a:pt x="88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76"/>
          <p:cNvGrpSpPr/>
          <p:nvPr/>
        </p:nvGrpSpPr>
        <p:grpSpPr>
          <a:xfrm>
            <a:off x="3570354" y="1519374"/>
            <a:ext cx="379007" cy="367916"/>
            <a:chOff x="4790492" y="2164186"/>
            <a:chExt cx="379007" cy="367916"/>
          </a:xfrm>
        </p:grpSpPr>
        <p:sp>
          <p:nvSpPr>
            <p:cNvPr id="698" name="Google Shape;698;p76"/>
            <p:cNvSpPr/>
            <p:nvPr/>
          </p:nvSpPr>
          <p:spPr>
            <a:xfrm>
              <a:off x="4790492" y="2309284"/>
              <a:ext cx="379007" cy="222818"/>
            </a:xfrm>
            <a:custGeom>
              <a:rect b="b" l="l" r="r" t="t"/>
              <a:pathLst>
                <a:path extrusionOk="0" h="8036" w="13669">
                  <a:moveTo>
                    <a:pt x="10465" y="0"/>
                  </a:moveTo>
                  <a:lnTo>
                    <a:pt x="10465" y="7235"/>
                  </a:lnTo>
                  <a:lnTo>
                    <a:pt x="9638" y="7235"/>
                  </a:lnTo>
                  <a:lnTo>
                    <a:pt x="9638" y="1601"/>
                  </a:lnTo>
                  <a:lnTo>
                    <a:pt x="7235" y="1601"/>
                  </a:lnTo>
                  <a:lnTo>
                    <a:pt x="7235" y="7235"/>
                  </a:lnTo>
                  <a:lnTo>
                    <a:pt x="6434" y="7235"/>
                  </a:lnTo>
                  <a:lnTo>
                    <a:pt x="6434" y="3204"/>
                  </a:lnTo>
                  <a:lnTo>
                    <a:pt x="4031" y="3204"/>
                  </a:lnTo>
                  <a:lnTo>
                    <a:pt x="4031" y="7235"/>
                  </a:lnTo>
                  <a:lnTo>
                    <a:pt x="3204" y="7235"/>
                  </a:lnTo>
                  <a:lnTo>
                    <a:pt x="3204" y="4431"/>
                  </a:lnTo>
                  <a:lnTo>
                    <a:pt x="801" y="4431"/>
                  </a:lnTo>
                  <a:lnTo>
                    <a:pt x="801" y="7235"/>
                  </a:lnTo>
                  <a:lnTo>
                    <a:pt x="1" y="7235"/>
                  </a:lnTo>
                  <a:lnTo>
                    <a:pt x="1" y="8035"/>
                  </a:lnTo>
                  <a:lnTo>
                    <a:pt x="13669" y="8035"/>
                  </a:lnTo>
                  <a:lnTo>
                    <a:pt x="13669" y="7235"/>
                  </a:lnTo>
                  <a:lnTo>
                    <a:pt x="12868" y="7235"/>
                  </a:lnTo>
                  <a:lnTo>
                    <a:pt x="128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76"/>
            <p:cNvSpPr/>
            <p:nvPr/>
          </p:nvSpPr>
          <p:spPr>
            <a:xfrm>
              <a:off x="4809818" y="2164186"/>
              <a:ext cx="340910" cy="200664"/>
            </a:xfrm>
            <a:custGeom>
              <a:rect b="b" l="l" r="r" t="t"/>
              <a:pathLst>
                <a:path extrusionOk="0" h="7237" w="12295">
                  <a:moveTo>
                    <a:pt x="10971" y="1"/>
                  </a:moveTo>
                  <a:cubicBezTo>
                    <a:pt x="10663" y="1"/>
                    <a:pt x="10354" y="119"/>
                    <a:pt x="10119" y="354"/>
                  </a:cubicBezTo>
                  <a:cubicBezTo>
                    <a:pt x="9758" y="715"/>
                    <a:pt x="9675" y="1249"/>
                    <a:pt x="9868" y="1690"/>
                  </a:cubicBezTo>
                  <a:lnTo>
                    <a:pt x="8310" y="3150"/>
                  </a:lnTo>
                  <a:cubicBezTo>
                    <a:pt x="8136" y="3061"/>
                    <a:pt x="7946" y="3016"/>
                    <a:pt x="7755" y="3016"/>
                  </a:cubicBezTo>
                  <a:cubicBezTo>
                    <a:pt x="7472" y="3016"/>
                    <a:pt x="7188" y="3115"/>
                    <a:pt x="6962" y="3314"/>
                  </a:cubicBezTo>
                  <a:lnTo>
                    <a:pt x="5726" y="2620"/>
                  </a:lnTo>
                  <a:cubicBezTo>
                    <a:pt x="5792" y="2246"/>
                    <a:pt x="5679" y="1847"/>
                    <a:pt x="5391" y="1559"/>
                  </a:cubicBezTo>
                  <a:cubicBezTo>
                    <a:pt x="5157" y="1325"/>
                    <a:pt x="4848" y="1207"/>
                    <a:pt x="4539" y="1207"/>
                  </a:cubicBezTo>
                  <a:cubicBezTo>
                    <a:pt x="4231" y="1207"/>
                    <a:pt x="3922" y="1325"/>
                    <a:pt x="3686" y="1559"/>
                  </a:cubicBezTo>
                  <a:cubicBezTo>
                    <a:pt x="3298" y="1948"/>
                    <a:pt x="3231" y="2536"/>
                    <a:pt x="3483" y="2995"/>
                  </a:cubicBezTo>
                  <a:lnTo>
                    <a:pt x="1778" y="4913"/>
                  </a:lnTo>
                  <a:cubicBezTo>
                    <a:pt x="1633" y="4854"/>
                    <a:pt x="1478" y="4825"/>
                    <a:pt x="1324" y="4825"/>
                  </a:cubicBezTo>
                  <a:cubicBezTo>
                    <a:pt x="1015" y="4825"/>
                    <a:pt x="706" y="4943"/>
                    <a:pt x="471" y="5178"/>
                  </a:cubicBezTo>
                  <a:cubicBezTo>
                    <a:pt x="0" y="5648"/>
                    <a:pt x="0" y="6414"/>
                    <a:pt x="471" y="6884"/>
                  </a:cubicBezTo>
                  <a:cubicBezTo>
                    <a:pt x="705" y="7118"/>
                    <a:pt x="1014" y="7236"/>
                    <a:pt x="1323" y="7236"/>
                  </a:cubicBezTo>
                  <a:cubicBezTo>
                    <a:pt x="1632" y="7236"/>
                    <a:pt x="1941" y="7118"/>
                    <a:pt x="2176" y="6883"/>
                  </a:cubicBezTo>
                  <a:cubicBezTo>
                    <a:pt x="2564" y="6495"/>
                    <a:pt x="2632" y="5907"/>
                    <a:pt x="2379" y="5448"/>
                  </a:cubicBezTo>
                  <a:lnTo>
                    <a:pt x="4084" y="3530"/>
                  </a:lnTo>
                  <a:cubicBezTo>
                    <a:pt x="4230" y="3588"/>
                    <a:pt x="4385" y="3617"/>
                    <a:pt x="4540" y="3617"/>
                  </a:cubicBezTo>
                  <a:cubicBezTo>
                    <a:pt x="4823" y="3617"/>
                    <a:pt x="5106" y="3518"/>
                    <a:pt x="5333" y="3319"/>
                  </a:cubicBezTo>
                  <a:lnTo>
                    <a:pt x="6567" y="4015"/>
                  </a:lnTo>
                  <a:cubicBezTo>
                    <a:pt x="6503" y="4389"/>
                    <a:pt x="6614" y="4786"/>
                    <a:pt x="6902" y="5074"/>
                  </a:cubicBezTo>
                  <a:cubicBezTo>
                    <a:pt x="7137" y="5309"/>
                    <a:pt x="7447" y="5428"/>
                    <a:pt x="7755" y="5428"/>
                  </a:cubicBezTo>
                  <a:cubicBezTo>
                    <a:pt x="8063" y="5428"/>
                    <a:pt x="8373" y="5309"/>
                    <a:pt x="8608" y="5074"/>
                  </a:cubicBezTo>
                  <a:cubicBezTo>
                    <a:pt x="8969" y="4713"/>
                    <a:pt x="9052" y="4178"/>
                    <a:pt x="8859" y="3737"/>
                  </a:cubicBezTo>
                  <a:lnTo>
                    <a:pt x="10417" y="2278"/>
                  </a:lnTo>
                  <a:cubicBezTo>
                    <a:pt x="10591" y="2367"/>
                    <a:pt x="10781" y="2412"/>
                    <a:pt x="10972" y="2412"/>
                  </a:cubicBezTo>
                  <a:cubicBezTo>
                    <a:pt x="11280" y="2412"/>
                    <a:pt x="11588" y="2294"/>
                    <a:pt x="11824" y="2059"/>
                  </a:cubicBezTo>
                  <a:cubicBezTo>
                    <a:pt x="12294" y="1590"/>
                    <a:pt x="12294" y="824"/>
                    <a:pt x="11824" y="354"/>
                  </a:cubicBezTo>
                  <a:cubicBezTo>
                    <a:pt x="11588" y="119"/>
                    <a:pt x="11280" y="1"/>
                    <a:pt x="10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0" name="Google Shape;700;p76"/>
          <p:cNvGrpSpPr/>
          <p:nvPr/>
        </p:nvGrpSpPr>
        <p:grpSpPr>
          <a:xfrm>
            <a:off x="6320511" y="3351658"/>
            <a:ext cx="379035" cy="379035"/>
            <a:chOff x="3984786" y="3963895"/>
            <a:chExt cx="379035" cy="379035"/>
          </a:xfrm>
        </p:grpSpPr>
        <p:sp>
          <p:nvSpPr>
            <p:cNvPr id="701" name="Google Shape;701;p76"/>
            <p:cNvSpPr/>
            <p:nvPr/>
          </p:nvSpPr>
          <p:spPr>
            <a:xfrm>
              <a:off x="4140864" y="3963895"/>
              <a:ext cx="66906" cy="66906"/>
            </a:xfrm>
            <a:custGeom>
              <a:rect b="b" l="l" r="r" t="t"/>
              <a:pathLst>
                <a:path extrusionOk="0" h="2413" w="2413">
                  <a:moveTo>
                    <a:pt x="1206" y="1"/>
                  </a:moveTo>
                  <a:cubicBezTo>
                    <a:pt x="540" y="1"/>
                    <a:pt x="1" y="541"/>
                    <a:pt x="1" y="1207"/>
                  </a:cubicBezTo>
                  <a:cubicBezTo>
                    <a:pt x="1" y="1874"/>
                    <a:pt x="540" y="2413"/>
                    <a:pt x="1206" y="2413"/>
                  </a:cubicBezTo>
                  <a:cubicBezTo>
                    <a:pt x="1872" y="2413"/>
                    <a:pt x="2413" y="1874"/>
                    <a:pt x="2413" y="1207"/>
                  </a:cubicBezTo>
                  <a:cubicBezTo>
                    <a:pt x="2413" y="541"/>
                    <a:pt x="1872" y="1"/>
                    <a:pt x="1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76"/>
            <p:cNvSpPr/>
            <p:nvPr/>
          </p:nvSpPr>
          <p:spPr>
            <a:xfrm>
              <a:off x="4029400" y="4164531"/>
              <a:ext cx="66906" cy="66906"/>
            </a:xfrm>
            <a:custGeom>
              <a:rect b="b" l="l" r="r" t="t"/>
              <a:pathLst>
                <a:path extrusionOk="0" h="2413" w="2413">
                  <a:moveTo>
                    <a:pt x="1205" y="1"/>
                  </a:moveTo>
                  <a:cubicBezTo>
                    <a:pt x="539" y="1"/>
                    <a:pt x="0" y="541"/>
                    <a:pt x="0" y="1207"/>
                  </a:cubicBezTo>
                  <a:cubicBezTo>
                    <a:pt x="0" y="1874"/>
                    <a:pt x="539" y="2413"/>
                    <a:pt x="1205" y="2413"/>
                  </a:cubicBezTo>
                  <a:cubicBezTo>
                    <a:pt x="1872" y="2413"/>
                    <a:pt x="2412" y="1874"/>
                    <a:pt x="2412" y="1207"/>
                  </a:cubicBezTo>
                  <a:cubicBezTo>
                    <a:pt x="2412" y="541"/>
                    <a:pt x="1872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76"/>
            <p:cNvSpPr/>
            <p:nvPr/>
          </p:nvSpPr>
          <p:spPr>
            <a:xfrm>
              <a:off x="3984786" y="4030829"/>
              <a:ext cx="379035" cy="312101"/>
            </a:xfrm>
            <a:custGeom>
              <a:rect b="b" l="l" r="r" t="t"/>
              <a:pathLst>
                <a:path extrusionOk="0" h="11256" w="13670">
                  <a:moveTo>
                    <a:pt x="6848" y="1"/>
                  </a:moveTo>
                  <a:cubicBezTo>
                    <a:pt x="5295" y="1"/>
                    <a:pt x="4031" y="1263"/>
                    <a:pt x="4031" y="2815"/>
                  </a:cubicBezTo>
                  <a:lnTo>
                    <a:pt x="4031" y="4021"/>
                  </a:lnTo>
                  <a:lnTo>
                    <a:pt x="6435" y="4021"/>
                  </a:lnTo>
                  <a:lnTo>
                    <a:pt x="6435" y="7043"/>
                  </a:lnTo>
                  <a:lnTo>
                    <a:pt x="4956" y="8225"/>
                  </a:lnTo>
                  <a:cubicBezTo>
                    <a:pt x="4439" y="7620"/>
                    <a:pt x="3671" y="7236"/>
                    <a:pt x="2815" y="7236"/>
                  </a:cubicBezTo>
                  <a:cubicBezTo>
                    <a:pt x="2769" y="7236"/>
                    <a:pt x="2723" y="7237"/>
                    <a:pt x="2677" y="7239"/>
                  </a:cubicBezTo>
                  <a:cubicBezTo>
                    <a:pt x="1205" y="7311"/>
                    <a:pt x="1" y="8605"/>
                    <a:pt x="1" y="10081"/>
                  </a:cubicBezTo>
                  <a:lnTo>
                    <a:pt x="1" y="11255"/>
                  </a:lnTo>
                  <a:lnTo>
                    <a:pt x="5634" y="11255"/>
                  </a:lnTo>
                  <a:lnTo>
                    <a:pt x="5634" y="10050"/>
                  </a:lnTo>
                  <a:cubicBezTo>
                    <a:pt x="5634" y="9644"/>
                    <a:pt x="5548" y="9258"/>
                    <a:pt x="5393" y="8909"/>
                  </a:cubicBezTo>
                  <a:lnTo>
                    <a:pt x="6835" y="7750"/>
                  </a:lnTo>
                  <a:lnTo>
                    <a:pt x="8277" y="8909"/>
                  </a:lnTo>
                  <a:cubicBezTo>
                    <a:pt x="8122" y="9258"/>
                    <a:pt x="8036" y="9644"/>
                    <a:pt x="8036" y="10050"/>
                  </a:cubicBezTo>
                  <a:lnTo>
                    <a:pt x="8036" y="11255"/>
                  </a:lnTo>
                  <a:lnTo>
                    <a:pt x="13669" y="11255"/>
                  </a:lnTo>
                  <a:lnTo>
                    <a:pt x="13669" y="10050"/>
                  </a:lnTo>
                  <a:cubicBezTo>
                    <a:pt x="13669" y="8498"/>
                    <a:pt x="12407" y="7236"/>
                    <a:pt x="10855" y="7236"/>
                  </a:cubicBezTo>
                  <a:cubicBezTo>
                    <a:pt x="9999" y="7236"/>
                    <a:pt x="9231" y="7620"/>
                    <a:pt x="8714" y="8225"/>
                  </a:cubicBezTo>
                  <a:lnTo>
                    <a:pt x="7235" y="7043"/>
                  </a:lnTo>
                  <a:lnTo>
                    <a:pt x="7235" y="4021"/>
                  </a:lnTo>
                  <a:lnTo>
                    <a:pt x="9665" y="4021"/>
                  </a:lnTo>
                  <a:lnTo>
                    <a:pt x="9665" y="2843"/>
                  </a:lnTo>
                  <a:cubicBezTo>
                    <a:pt x="9665" y="1366"/>
                    <a:pt x="8537" y="118"/>
                    <a:pt x="7063" y="9"/>
                  </a:cubicBezTo>
                  <a:cubicBezTo>
                    <a:pt x="6991" y="4"/>
                    <a:pt x="6919" y="1"/>
                    <a:pt x="6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76"/>
            <p:cNvSpPr/>
            <p:nvPr/>
          </p:nvSpPr>
          <p:spPr>
            <a:xfrm>
              <a:off x="4252357" y="4164531"/>
              <a:ext cx="66906" cy="66906"/>
            </a:xfrm>
            <a:custGeom>
              <a:rect b="b" l="l" r="r" t="t"/>
              <a:pathLst>
                <a:path extrusionOk="0" h="2413" w="2413">
                  <a:moveTo>
                    <a:pt x="1205" y="1"/>
                  </a:moveTo>
                  <a:cubicBezTo>
                    <a:pt x="539" y="1"/>
                    <a:pt x="0" y="541"/>
                    <a:pt x="0" y="1207"/>
                  </a:cubicBezTo>
                  <a:cubicBezTo>
                    <a:pt x="0" y="1874"/>
                    <a:pt x="539" y="2413"/>
                    <a:pt x="1205" y="2413"/>
                  </a:cubicBezTo>
                  <a:cubicBezTo>
                    <a:pt x="1872" y="2413"/>
                    <a:pt x="2412" y="1874"/>
                    <a:pt x="2412" y="1207"/>
                  </a:cubicBezTo>
                  <a:cubicBezTo>
                    <a:pt x="2412" y="541"/>
                    <a:pt x="1872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" name="Google Shape;705;p76"/>
          <p:cNvGrpSpPr/>
          <p:nvPr/>
        </p:nvGrpSpPr>
        <p:grpSpPr>
          <a:xfrm>
            <a:off x="911617" y="3351645"/>
            <a:ext cx="357546" cy="379063"/>
            <a:chOff x="4790492" y="3963895"/>
            <a:chExt cx="357546" cy="379063"/>
          </a:xfrm>
        </p:grpSpPr>
        <p:sp>
          <p:nvSpPr>
            <p:cNvPr id="706" name="Google Shape;706;p76"/>
            <p:cNvSpPr/>
            <p:nvPr/>
          </p:nvSpPr>
          <p:spPr>
            <a:xfrm>
              <a:off x="4790492" y="3963895"/>
              <a:ext cx="357546" cy="379063"/>
            </a:xfrm>
            <a:custGeom>
              <a:rect b="b" l="l" r="r" t="t"/>
              <a:pathLst>
                <a:path extrusionOk="0" h="13671" w="12895">
                  <a:moveTo>
                    <a:pt x="11668" y="1"/>
                  </a:moveTo>
                  <a:cubicBezTo>
                    <a:pt x="11144" y="1"/>
                    <a:pt x="10700" y="335"/>
                    <a:pt x="10534" y="803"/>
                  </a:cubicBezTo>
                  <a:lnTo>
                    <a:pt x="8464" y="803"/>
                  </a:lnTo>
                  <a:lnTo>
                    <a:pt x="8464" y="6435"/>
                  </a:lnTo>
                  <a:lnTo>
                    <a:pt x="7289" y="6435"/>
                  </a:lnTo>
                  <a:lnTo>
                    <a:pt x="7289" y="5241"/>
                  </a:lnTo>
                  <a:cubicBezTo>
                    <a:pt x="7289" y="4116"/>
                    <a:pt x="6376" y="3204"/>
                    <a:pt x="5251" y="3204"/>
                  </a:cubicBezTo>
                  <a:lnTo>
                    <a:pt x="2037" y="3204"/>
                  </a:lnTo>
                  <a:cubicBezTo>
                    <a:pt x="912" y="3204"/>
                    <a:pt x="1" y="4116"/>
                    <a:pt x="1" y="5241"/>
                  </a:cubicBezTo>
                  <a:lnTo>
                    <a:pt x="1" y="8838"/>
                  </a:lnTo>
                  <a:lnTo>
                    <a:pt x="1229" y="8838"/>
                  </a:lnTo>
                  <a:lnTo>
                    <a:pt x="1229" y="5501"/>
                  </a:lnTo>
                  <a:lnTo>
                    <a:pt x="2030" y="5501"/>
                  </a:lnTo>
                  <a:lnTo>
                    <a:pt x="2030" y="13671"/>
                  </a:lnTo>
                  <a:lnTo>
                    <a:pt x="3231" y="13671"/>
                  </a:lnTo>
                  <a:lnTo>
                    <a:pt x="3231" y="9238"/>
                  </a:lnTo>
                  <a:lnTo>
                    <a:pt x="4059" y="9238"/>
                  </a:lnTo>
                  <a:lnTo>
                    <a:pt x="4059" y="13671"/>
                  </a:lnTo>
                  <a:lnTo>
                    <a:pt x="5260" y="13671"/>
                  </a:lnTo>
                  <a:lnTo>
                    <a:pt x="5260" y="5501"/>
                  </a:lnTo>
                  <a:lnTo>
                    <a:pt x="6060" y="5501"/>
                  </a:lnTo>
                  <a:lnTo>
                    <a:pt x="6060" y="8838"/>
                  </a:lnTo>
                  <a:lnTo>
                    <a:pt x="7289" y="8838"/>
                  </a:lnTo>
                  <a:lnTo>
                    <a:pt x="7289" y="7235"/>
                  </a:lnTo>
                  <a:lnTo>
                    <a:pt x="8464" y="7235"/>
                  </a:lnTo>
                  <a:lnTo>
                    <a:pt x="8464" y="12869"/>
                  </a:lnTo>
                  <a:lnTo>
                    <a:pt x="10534" y="12869"/>
                  </a:lnTo>
                  <a:cubicBezTo>
                    <a:pt x="10700" y="13335"/>
                    <a:pt x="11145" y="13670"/>
                    <a:pt x="11668" y="13670"/>
                  </a:cubicBezTo>
                  <a:cubicBezTo>
                    <a:pt x="11690" y="13670"/>
                    <a:pt x="11713" y="13669"/>
                    <a:pt x="11736" y="13668"/>
                  </a:cubicBezTo>
                  <a:cubicBezTo>
                    <a:pt x="12348" y="13633"/>
                    <a:pt x="12842" y="13131"/>
                    <a:pt x="12867" y="12518"/>
                  </a:cubicBezTo>
                  <a:cubicBezTo>
                    <a:pt x="12895" y="11833"/>
                    <a:pt x="12345" y="11267"/>
                    <a:pt x="11668" y="11267"/>
                  </a:cubicBezTo>
                  <a:cubicBezTo>
                    <a:pt x="11144" y="11267"/>
                    <a:pt x="10700" y="11602"/>
                    <a:pt x="10534" y="12068"/>
                  </a:cubicBezTo>
                  <a:lnTo>
                    <a:pt x="9264" y="12068"/>
                  </a:lnTo>
                  <a:lnTo>
                    <a:pt x="9264" y="7235"/>
                  </a:lnTo>
                  <a:lnTo>
                    <a:pt x="10534" y="7235"/>
                  </a:lnTo>
                  <a:cubicBezTo>
                    <a:pt x="10700" y="7701"/>
                    <a:pt x="11143" y="8036"/>
                    <a:pt x="11665" y="8036"/>
                  </a:cubicBezTo>
                  <a:cubicBezTo>
                    <a:pt x="11689" y="8036"/>
                    <a:pt x="11712" y="8036"/>
                    <a:pt x="11736" y="8034"/>
                  </a:cubicBezTo>
                  <a:cubicBezTo>
                    <a:pt x="12348" y="8001"/>
                    <a:pt x="12842" y="7498"/>
                    <a:pt x="12867" y="6885"/>
                  </a:cubicBezTo>
                  <a:cubicBezTo>
                    <a:pt x="12895" y="6199"/>
                    <a:pt x="12345" y="5634"/>
                    <a:pt x="11668" y="5634"/>
                  </a:cubicBezTo>
                  <a:cubicBezTo>
                    <a:pt x="11144" y="5634"/>
                    <a:pt x="10700" y="5969"/>
                    <a:pt x="10534" y="6435"/>
                  </a:cubicBezTo>
                  <a:lnTo>
                    <a:pt x="9264" y="6435"/>
                  </a:lnTo>
                  <a:lnTo>
                    <a:pt x="9264" y="1603"/>
                  </a:lnTo>
                  <a:lnTo>
                    <a:pt x="10534" y="1603"/>
                  </a:lnTo>
                  <a:cubicBezTo>
                    <a:pt x="10700" y="2070"/>
                    <a:pt x="11145" y="2404"/>
                    <a:pt x="11668" y="2404"/>
                  </a:cubicBezTo>
                  <a:cubicBezTo>
                    <a:pt x="11690" y="2404"/>
                    <a:pt x="11713" y="2404"/>
                    <a:pt x="11736" y="2402"/>
                  </a:cubicBezTo>
                  <a:cubicBezTo>
                    <a:pt x="12348" y="2367"/>
                    <a:pt x="12842" y="1865"/>
                    <a:pt x="12867" y="1251"/>
                  </a:cubicBezTo>
                  <a:cubicBezTo>
                    <a:pt x="12895" y="566"/>
                    <a:pt x="12345" y="1"/>
                    <a:pt x="11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76"/>
            <p:cNvSpPr/>
            <p:nvPr/>
          </p:nvSpPr>
          <p:spPr>
            <a:xfrm>
              <a:off x="4846973" y="3963895"/>
              <a:ext cx="89227" cy="89227"/>
            </a:xfrm>
            <a:custGeom>
              <a:rect b="b" l="l" r="r" t="t"/>
              <a:pathLst>
                <a:path extrusionOk="0" h="3218" w="3218">
                  <a:moveTo>
                    <a:pt x="1609" y="1"/>
                  </a:moveTo>
                  <a:cubicBezTo>
                    <a:pt x="720" y="1"/>
                    <a:pt x="0" y="721"/>
                    <a:pt x="0" y="1609"/>
                  </a:cubicBezTo>
                  <a:cubicBezTo>
                    <a:pt x="0" y="2497"/>
                    <a:pt x="720" y="3218"/>
                    <a:pt x="1609" y="3218"/>
                  </a:cubicBezTo>
                  <a:cubicBezTo>
                    <a:pt x="2497" y="3218"/>
                    <a:pt x="3217" y="2497"/>
                    <a:pt x="3217" y="1609"/>
                  </a:cubicBezTo>
                  <a:cubicBezTo>
                    <a:pt x="3217" y="721"/>
                    <a:pt x="2497" y="1"/>
                    <a:pt x="1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" name="Google Shape;708;p76"/>
          <p:cNvGrpSpPr/>
          <p:nvPr/>
        </p:nvGrpSpPr>
        <p:grpSpPr>
          <a:xfrm>
            <a:off x="3570347" y="3351583"/>
            <a:ext cx="379007" cy="379035"/>
            <a:chOff x="6422810" y="3963895"/>
            <a:chExt cx="379007" cy="379035"/>
          </a:xfrm>
        </p:grpSpPr>
        <p:sp>
          <p:nvSpPr>
            <p:cNvPr id="709" name="Google Shape;709;p76"/>
            <p:cNvSpPr/>
            <p:nvPr/>
          </p:nvSpPr>
          <p:spPr>
            <a:xfrm>
              <a:off x="6489439" y="4120084"/>
              <a:ext cx="22210" cy="22237"/>
            </a:xfrm>
            <a:custGeom>
              <a:rect b="b" l="l" r="r" t="t"/>
              <a:pathLst>
                <a:path extrusionOk="0" h="802" w="801">
                  <a:moveTo>
                    <a:pt x="0" y="1"/>
                  </a:moveTo>
                  <a:lnTo>
                    <a:pt x="0" y="802"/>
                  </a:lnTo>
                  <a:lnTo>
                    <a:pt x="801" y="802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76"/>
            <p:cNvSpPr/>
            <p:nvPr/>
          </p:nvSpPr>
          <p:spPr>
            <a:xfrm>
              <a:off x="6712618" y="4120139"/>
              <a:ext cx="22321" cy="22293"/>
            </a:xfrm>
            <a:custGeom>
              <a:rect b="b" l="l" r="r" t="t"/>
              <a:pathLst>
                <a:path extrusionOk="0" h="804" w="805">
                  <a:moveTo>
                    <a:pt x="403" y="0"/>
                  </a:moveTo>
                  <a:cubicBezTo>
                    <a:pt x="181" y="0"/>
                    <a:pt x="1" y="180"/>
                    <a:pt x="1" y="402"/>
                  </a:cubicBezTo>
                  <a:cubicBezTo>
                    <a:pt x="1" y="624"/>
                    <a:pt x="181" y="804"/>
                    <a:pt x="403" y="804"/>
                  </a:cubicBezTo>
                  <a:cubicBezTo>
                    <a:pt x="625" y="804"/>
                    <a:pt x="804" y="624"/>
                    <a:pt x="804" y="402"/>
                  </a:cubicBezTo>
                  <a:cubicBezTo>
                    <a:pt x="804" y="180"/>
                    <a:pt x="625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76"/>
            <p:cNvSpPr/>
            <p:nvPr/>
          </p:nvSpPr>
          <p:spPr>
            <a:xfrm>
              <a:off x="6422810" y="3963895"/>
              <a:ext cx="379007" cy="88867"/>
            </a:xfrm>
            <a:custGeom>
              <a:rect b="b" l="l" r="r" t="t"/>
              <a:pathLst>
                <a:path extrusionOk="0" h="3205" w="13669">
                  <a:moveTo>
                    <a:pt x="2403" y="1203"/>
                  </a:moveTo>
                  <a:lnTo>
                    <a:pt x="2403" y="2004"/>
                  </a:lnTo>
                  <a:lnTo>
                    <a:pt x="1601" y="2004"/>
                  </a:lnTo>
                  <a:lnTo>
                    <a:pt x="1601" y="1203"/>
                  </a:lnTo>
                  <a:close/>
                  <a:moveTo>
                    <a:pt x="4031" y="1203"/>
                  </a:moveTo>
                  <a:lnTo>
                    <a:pt x="4031" y="2004"/>
                  </a:lnTo>
                  <a:lnTo>
                    <a:pt x="3230" y="2004"/>
                  </a:lnTo>
                  <a:lnTo>
                    <a:pt x="3230" y="1203"/>
                  </a:lnTo>
                  <a:close/>
                  <a:moveTo>
                    <a:pt x="5633" y="1203"/>
                  </a:moveTo>
                  <a:lnTo>
                    <a:pt x="5633" y="2004"/>
                  </a:lnTo>
                  <a:lnTo>
                    <a:pt x="4831" y="2004"/>
                  </a:lnTo>
                  <a:lnTo>
                    <a:pt x="4831" y="1203"/>
                  </a:lnTo>
                  <a:close/>
                  <a:moveTo>
                    <a:pt x="0" y="1"/>
                  </a:moveTo>
                  <a:lnTo>
                    <a:pt x="0" y="3204"/>
                  </a:lnTo>
                  <a:lnTo>
                    <a:pt x="13668" y="3204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76"/>
            <p:cNvSpPr/>
            <p:nvPr/>
          </p:nvSpPr>
          <p:spPr>
            <a:xfrm>
              <a:off x="6489689" y="4253897"/>
              <a:ext cx="22293" cy="22293"/>
            </a:xfrm>
            <a:custGeom>
              <a:rect b="b" l="l" r="r" t="t"/>
              <a:pathLst>
                <a:path extrusionOk="0" h="804" w="804">
                  <a:moveTo>
                    <a:pt x="402" y="0"/>
                  </a:moveTo>
                  <a:cubicBezTo>
                    <a:pt x="180" y="0"/>
                    <a:pt x="0" y="180"/>
                    <a:pt x="0" y="402"/>
                  </a:cubicBezTo>
                  <a:cubicBezTo>
                    <a:pt x="0" y="624"/>
                    <a:pt x="180" y="804"/>
                    <a:pt x="402" y="804"/>
                  </a:cubicBezTo>
                  <a:cubicBezTo>
                    <a:pt x="624" y="804"/>
                    <a:pt x="804" y="624"/>
                    <a:pt x="804" y="402"/>
                  </a:cubicBezTo>
                  <a:cubicBezTo>
                    <a:pt x="804" y="180"/>
                    <a:pt x="624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76"/>
            <p:cNvSpPr/>
            <p:nvPr/>
          </p:nvSpPr>
          <p:spPr>
            <a:xfrm>
              <a:off x="6578999" y="4186741"/>
              <a:ext cx="66629" cy="22210"/>
            </a:xfrm>
            <a:custGeom>
              <a:rect b="b" l="l" r="r" t="t"/>
              <a:pathLst>
                <a:path extrusionOk="0" h="801" w="2403">
                  <a:moveTo>
                    <a:pt x="0" y="0"/>
                  </a:moveTo>
                  <a:lnTo>
                    <a:pt x="0" y="801"/>
                  </a:lnTo>
                  <a:lnTo>
                    <a:pt x="2402" y="801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76"/>
            <p:cNvSpPr/>
            <p:nvPr/>
          </p:nvSpPr>
          <p:spPr>
            <a:xfrm>
              <a:off x="6422810" y="4075692"/>
              <a:ext cx="379007" cy="267238"/>
            </a:xfrm>
            <a:custGeom>
              <a:rect b="b" l="l" r="r" t="t"/>
              <a:pathLst>
                <a:path extrusionOk="0" h="9638" w="13669">
                  <a:moveTo>
                    <a:pt x="10855" y="800"/>
                  </a:moveTo>
                  <a:cubicBezTo>
                    <a:pt x="11519" y="800"/>
                    <a:pt x="12060" y="1340"/>
                    <a:pt x="12060" y="2005"/>
                  </a:cubicBezTo>
                  <a:cubicBezTo>
                    <a:pt x="12060" y="2530"/>
                    <a:pt x="11239" y="3142"/>
                    <a:pt x="11239" y="3142"/>
                  </a:cubicBezTo>
                  <a:lnTo>
                    <a:pt x="11239" y="4832"/>
                  </a:lnTo>
                  <a:lnTo>
                    <a:pt x="8836" y="4832"/>
                  </a:lnTo>
                  <a:lnTo>
                    <a:pt x="8836" y="5633"/>
                  </a:lnTo>
                  <a:lnTo>
                    <a:pt x="7235" y="5633"/>
                  </a:lnTo>
                  <a:lnTo>
                    <a:pt x="7235" y="6435"/>
                  </a:lnTo>
                  <a:lnTo>
                    <a:pt x="9664" y="6435"/>
                  </a:lnTo>
                  <a:lnTo>
                    <a:pt x="9664" y="5633"/>
                  </a:lnTo>
                  <a:lnTo>
                    <a:pt x="12067" y="5633"/>
                  </a:lnTo>
                  <a:lnTo>
                    <a:pt x="12067" y="8036"/>
                  </a:lnTo>
                  <a:lnTo>
                    <a:pt x="9638" y="8036"/>
                  </a:lnTo>
                  <a:lnTo>
                    <a:pt x="9638" y="7235"/>
                  </a:lnTo>
                  <a:lnTo>
                    <a:pt x="6434" y="7235"/>
                  </a:lnTo>
                  <a:lnTo>
                    <a:pt x="6434" y="5633"/>
                  </a:lnTo>
                  <a:lnTo>
                    <a:pt x="4831" y="5633"/>
                  </a:lnTo>
                  <a:lnTo>
                    <a:pt x="4831" y="4832"/>
                  </a:lnTo>
                  <a:lnTo>
                    <a:pt x="3204" y="4832"/>
                  </a:lnTo>
                  <a:lnTo>
                    <a:pt x="3204" y="5693"/>
                  </a:lnTo>
                  <a:cubicBezTo>
                    <a:pt x="3685" y="5859"/>
                    <a:pt x="4021" y="6306"/>
                    <a:pt x="4021" y="6829"/>
                  </a:cubicBezTo>
                  <a:cubicBezTo>
                    <a:pt x="4021" y="7495"/>
                    <a:pt x="3479" y="8036"/>
                    <a:pt x="2814" y="8036"/>
                  </a:cubicBezTo>
                  <a:cubicBezTo>
                    <a:pt x="2149" y="8036"/>
                    <a:pt x="1609" y="7494"/>
                    <a:pt x="1609" y="6829"/>
                  </a:cubicBezTo>
                  <a:cubicBezTo>
                    <a:pt x="1609" y="6306"/>
                    <a:pt x="2430" y="5693"/>
                    <a:pt x="2430" y="5693"/>
                  </a:cubicBezTo>
                  <a:lnTo>
                    <a:pt x="2430" y="4005"/>
                  </a:lnTo>
                  <a:lnTo>
                    <a:pt x="4833" y="4005"/>
                  </a:lnTo>
                  <a:lnTo>
                    <a:pt x="4833" y="3203"/>
                  </a:lnTo>
                  <a:lnTo>
                    <a:pt x="6434" y="3203"/>
                  </a:lnTo>
                  <a:lnTo>
                    <a:pt x="6434" y="2403"/>
                  </a:lnTo>
                  <a:lnTo>
                    <a:pt x="4004" y="2403"/>
                  </a:lnTo>
                  <a:lnTo>
                    <a:pt x="4004" y="3203"/>
                  </a:lnTo>
                  <a:lnTo>
                    <a:pt x="1601" y="3203"/>
                  </a:lnTo>
                  <a:lnTo>
                    <a:pt x="1601" y="801"/>
                  </a:lnTo>
                  <a:lnTo>
                    <a:pt x="4031" y="801"/>
                  </a:lnTo>
                  <a:lnTo>
                    <a:pt x="4031" y="1602"/>
                  </a:lnTo>
                  <a:lnTo>
                    <a:pt x="7235" y="1602"/>
                  </a:lnTo>
                  <a:lnTo>
                    <a:pt x="7235" y="3203"/>
                  </a:lnTo>
                  <a:lnTo>
                    <a:pt x="8837" y="3203"/>
                  </a:lnTo>
                  <a:lnTo>
                    <a:pt x="8837" y="4005"/>
                  </a:lnTo>
                  <a:lnTo>
                    <a:pt x="10465" y="4005"/>
                  </a:lnTo>
                  <a:lnTo>
                    <a:pt x="10465" y="3142"/>
                  </a:lnTo>
                  <a:cubicBezTo>
                    <a:pt x="9984" y="2977"/>
                    <a:pt x="9648" y="2530"/>
                    <a:pt x="9648" y="2005"/>
                  </a:cubicBezTo>
                  <a:cubicBezTo>
                    <a:pt x="9648" y="1340"/>
                    <a:pt x="10190" y="800"/>
                    <a:pt x="10855" y="800"/>
                  </a:cubicBezTo>
                  <a:close/>
                  <a:moveTo>
                    <a:pt x="0" y="1"/>
                  </a:moveTo>
                  <a:lnTo>
                    <a:pt x="0" y="9637"/>
                  </a:lnTo>
                  <a:lnTo>
                    <a:pt x="13668" y="9637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76"/>
            <p:cNvSpPr/>
            <p:nvPr/>
          </p:nvSpPr>
          <p:spPr>
            <a:xfrm>
              <a:off x="6712950" y="4254091"/>
              <a:ext cx="22265" cy="22237"/>
            </a:xfrm>
            <a:custGeom>
              <a:rect b="b" l="l" r="r" t="t"/>
              <a:pathLst>
                <a:path extrusionOk="0" h="802" w="803">
                  <a:moveTo>
                    <a:pt x="1" y="1"/>
                  </a:moveTo>
                  <a:lnTo>
                    <a:pt x="1" y="801"/>
                  </a:lnTo>
                  <a:lnTo>
                    <a:pt x="803" y="801"/>
                  </a:lnTo>
                  <a:lnTo>
                    <a:pt x="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" name="Google Shape;716;p76"/>
          <p:cNvGrpSpPr/>
          <p:nvPr/>
        </p:nvGrpSpPr>
        <p:grpSpPr>
          <a:xfrm>
            <a:off x="8225138" y="2150"/>
            <a:ext cx="918847" cy="5139225"/>
            <a:chOff x="7468800" y="0"/>
            <a:chExt cx="1675200" cy="5139225"/>
          </a:xfrm>
        </p:grpSpPr>
        <p:grpSp>
          <p:nvGrpSpPr>
            <p:cNvPr id="717" name="Google Shape;717;p76"/>
            <p:cNvGrpSpPr/>
            <p:nvPr/>
          </p:nvGrpSpPr>
          <p:grpSpPr>
            <a:xfrm>
              <a:off x="7468800" y="0"/>
              <a:ext cx="1675200" cy="5139225"/>
              <a:chOff x="7468800" y="0"/>
              <a:chExt cx="1675200" cy="5139225"/>
            </a:xfrm>
          </p:grpSpPr>
          <p:sp>
            <p:nvSpPr>
              <p:cNvPr id="718" name="Google Shape;718;p76"/>
              <p:cNvSpPr/>
              <p:nvPr/>
            </p:nvSpPr>
            <p:spPr>
              <a:xfrm>
                <a:off x="7468800" y="3464996"/>
                <a:ext cx="1675200" cy="816900"/>
              </a:xfrm>
              <a:prstGeom prst="rect">
                <a:avLst/>
              </a:prstGeom>
              <a:solidFill>
                <a:srgbClr val="2B3B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9" name="Google Shape;719;p76"/>
              <p:cNvSpPr/>
              <p:nvPr/>
            </p:nvSpPr>
            <p:spPr>
              <a:xfrm>
                <a:off x="7468800" y="4282125"/>
                <a:ext cx="1675200" cy="857100"/>
              </a:xfrm>
              <a:prstGeom prst="rect">
                <a:avLst/>
              </a:prstGeom>
              <a:solidFill>
                <a:srgbClr val="7C85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0" name="Google Shape;720;p76"/>
              <p:cNvSpPr/>
              <p:nvPr/>
            </p:nvSpPr>
            <p:spPr>
              <a:xfrm>
                <a:off x="7468800" y="2647875"/>
                <a:ext cx="1675200" cy="816900"/>
              </a:xfrm>
              <a:prstGeom prst="rect">
                <a:avLst/>
              </a:prstGeom>
              <a:solidFill>
                <a:srgbClr val="1525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1" name="Google Shape;721;p76"/>
              <p:cNvSpPr/>
              <p:nvPr/>
            </p:nvSpPr>
            <p:spPr>
              <a:xfrm flipH="1" rot="10800000">
                <a:off x="7468800" y="857329"/>
                <a:ext cx="1675200" cy="816900"/>
              </a:xfrm>
              <a:prstGeom prst="rect">
                <a:avLst/>
              </a:prstGeom>
              <a:solidFill>
                <a:srgbClr val="2B3B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2" name="Google Shape;722;p76"/>
              <p:cNvSpPr/>
              <p:nvPr/>
            </p:nvSpPr>
            <p:spPr>
              <a:xfrm flipH="1" rot="10800000">
                <a:off x="7468800" y="0"/>
                <a:ext cx="1675200" cy="857100"/>
              </a:xfrm>
              <a:prstGeom prst="rect">
                <a:avLst/>
              </a:prstGeom>
              <a:solidFill>
                <a:srgbClr val="7C85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3" name="Google Shape;723;p76"/>
              <p:cNvSpPr/>
              <p:nvPr/>
            </p:nvSpPr>
            <p:spPr>
              <a:xfrm flipH="1" rot="10800000">
                <a:off x="7468800" y="1674450"/>
                <a:ext cx="1675200" cy="816900"/>
              </a:xfrm>
              <a:prstGeom prst="rect">
                <a:avLst/>
              </a:prstGeom>
              <a:solidFill>
                <a:srgbClr val="1525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724" name="Google Shape;724;p76"/>
            <p:cNvSpPr/>
            <p:nvPr/>
          </p:nvSpPr>
          <p:spPr>
            <a:xfrm>
              <a:off x="7468800" y="2491500"/>
              <a:ext cx="1675200" cy="160500"/>
            </a:xfrm>
            <a:prstGeom prst="rect">
              <a:avLst/>
            </a:prstGeom>
            <a:solidFill>
              <a:srgbClr val="C3C3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p77"/>
          <p:cNvGrpSpPr/>
          <p:nvPr/>
        </p:nvGrpSpPr>
        <p:grpSpPr>
          <a:xfrm>
            <a:off x="0" y="0"/>
            <a:ext cx="1043739" cy="5149225"/>
            <a:chOff x="0" y="0"/>
            <a:chExt cx="1199700" cy="5149225"/>
          </a:xfrm>
        </p:grpSpPr>
        <p:sp>
          <p:nvSpPr>
            <p:cNvPr id="730" name="Google Shape;730;p77"/>
            <p:cNvSpPr/>
            <p:nvPr/>
          </p:nvSpPr>
          <p:spPr>
            <a:xfrm>
              <a:off x="0" y="3434891"/>
              <a:ext cx="11997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1" name="Google Shape;731;p77"/>
            <p:cNvSpPr/>
            <p:nvPr/>
          </p:nvSpPr>
          <p:spPr>
            <a:xfrm>
              <a:off x="0" y="2577800"/>
              <a:ext cx="11997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2" name="Google Shape;732;p77"/>
            <p:cNvSpPr/>
            <p:nvPr/>
          </p:nvSpPr>
          <p:spPr>
            <a:xfrm>
              <a:off x="0" y="857100"/>
              <a:ext cx="11997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3" name="Google Shape;733;p77"/>
            <p:cNvSpPr/>
            <p:nvPr/>
          </p:nvSpPr>
          <p:spPr>
            <a:xfrm>
              <a:off x="0" y="0"/>
              <a:ext cx="11997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4" name="Google Shape;734;p77"/>
            <p:cNvSpPr/>
            <p:nvPr/>
          </p:nvSpPr>
          <p:spPr>
            <a:xfrm>
              <a:off x="0" y="1714200"/>
              <a:ext cx="11997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5" name="Google Shape;735;p77"/>
            <p:cNvSpPr/>
            <p:nvPr/>
          </p:nvSpPr>
          <p:spPr>
            <a:xfrm>
              <a:off x="0" y="4292125"/>
              <a:ext cx="11997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6" name="Google Shape;736;p77"/>
            <p:cNvSpPr/>
            <p:nvPr/>
          </p:nvSpPr>
          <p:spPr>
            <a:xfrm>
              <a:off x="0" y="2494350"/>
              <a:ext cx="1199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37" name="Google Shape;737;p77"/>
          <p:cNvSpPr txBox="1"/>
          <p:nvPr/>
        </p:nvSpPr>
        <p:spPr>
          <a:xfrm>
            <a:off x="3072000" y="5620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Block Diagram</a:t>
            </a:r>
            <a:endParaRPr/>
          </a:p>
        </p:txBody>
      </p:sp>
      <p:grpSp>
        <p:nvGrpSpPr>
          <p:cNvPr id="738" name="Google Shape;738;p77"/>
          <p:cNvGrpSpPr/>
          <p:nvPr/>
        </p:nvGrpSpPr>
        <p:grpSpPr>
          <a:xfrm>
            <a:off x="8100250" y="-2862"/>
            <a:ext cx="1043739" cy="5149225"/>
            <a:chOff x="0" y="0"/>
            <a:chExt cx="1199700" cy="5149225"/>
          </a:xfrm>
        </p:grpSpPr>
        <p:sp>
          <p:nvSpPr>
            <p:cNvPr id="739" name="Google Shape;739;p77"/>
            <p:cNvSpPr/>
            <p:nvPr/>
          </p:nvSpPr>
          <p:spPr>
            <a:xfrm>
              <a:off x="0" y="3434891"/>
              <a:ext cx="11997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0" name="Google Shape;740;p77"/>
            <p:cNvSpPr/>
            <p:nvPr/>
          </p:nvSpPr>
          <p:spPr>
            <a:xfrm>
              <a:off x="0" y="2577800"/>
              <a:ext cx="11997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1" name="Google Shape;741;p77"/>
            <p:cNvSpPr/>
            <p:nvPr/>
          </p:nvSpPr>
          <p:spPr>
            <a:xfrm>
              <a:off x="0" y="857100"/>
              <a:ext cx="11997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2" name="Google Shape;742;p77"/>
            <p:cNvSpPr/>
            <p:nvPr/>
          </p:nvSpPr>
          <p:spPr>
            <a:xfrm>
              <a:off x="0" y="0"/>
              <a:ext cx="11997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3" name="Google Shape;743;p77"/>
            <p:cNvSpPr/>
            <p:nvPr/>
          </p:nvSpPr>
          <p:spPr>
            <a:xfrm>
              <a:off x="0" y="1714200"/>
              <a:ext cx="11997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4" name="Google Shape;744;p77"/>
            <p:cNvSpPr/>
            <p:nvPr/>
          </p:nvSpPr>
          <p:spPr>
            <a:xfrm>
              <a:off x="0" y="4292125"/>
              <a:ext cx="11997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5" name="Google Shape;745;p77"/>
            <p:cNvSpPr/>
            <p:nvPr/>
          </p:nvSpPr>
          <p:spPr>
            <a:xfrm>
              <a:off x="0" y="2494350"/>
              <a:ext cx="1199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746" name="Google Shape;746;p77"/>
          <p:cNvPicPr preferRelativeResize="0"/>
          <p:nvPr/>
        </p:nvPicPr>
        <p:blipFill rotWithShape="1">
          <a:blip r:embed="rId3">
            <a:alphaModFix/>
          </a:blip>
          <a:srcRect b="32822" l="0" r="0" t="0"/>
          <a:stretch/>
        </p:blipFill>
        <p:spPr>
          <a:xfrm>
            <a:off x="1729738" y="1252100"/>
            <a:ext cx="5684526" cy="245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1" name="Google Shape;751;p78"/>
          <p:cNvGrpSpPr/>
          <p:nvPr/>
        </p:nvGrpSpPr>
        <p:grpSpPr>
          <a:xfrm rot="-5400000">
            <a:off x="4277868" y="280088"/>
            <a:ext cx="589838" cy="9144223"/>
            <a:chOff x="7468800" y="0"/>
            <a:chExt cx="1675200" cy="5139225"/>
          </a:xfrm>
        </p:grpSpPr>
        <p:grpSp>
          <p:nvGrpSpPr>
            <p:cNvPr id="752" name="Google Shape;752;p78"/>
            <p:cNvGrpSpPr/>
            <p:nvPr/>
          </p:nvGrpSpPr>
          <p:grpSpPr>
            <a:xfrm>
              <a:off x="7468800" y="0"/>
              <a:ext cx="1675200" cy="5139225"/>
              <a:chOff x="7468800" y="0"/>
              <a:chExt cx="1675200" cy="5139225"/>
            </a:xfrm>
          </p:grpSpPr>
          <p:sp>
            <p:nvSpPr>
              <p:cNvPr id="753" name="Google Shape;753;p78"/>
              <p:cNvSpPr/>
              <p:nvPr/>
            </p:nvSpPr>
            <p:spPr>
              <a:xfrm>
                <a:off x="7468800" y="3464996"/>
                <a:ext cx="1675200" cy="816900"/>
              </a:xfrm>
              <a:prstGeom prst="rect">
                <a:avLst/>
              </a:prstGeom>
              <a:solidFill>
                <a:srgbClr val="2B3B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4" name="Google Shape;754;p78"/>
              <p:cNvSpPr/>
              <p:nvPr/>
            </p:nvSpPr>
            <p:spPr>
              <a:xfrm>
                <a:off x="7468800" y="4282125"/>
                <a:ext cx="1675200" cy="857100"/>
              </a:xfrm>
              <a:prstGeom prst="rect">
                <a:avLst/>
              </a:prstGeom>
              <a:solidFill>
                <a:srgbClr val="7C85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5" name="Google Shape;755;p78"/>
              <p:cNvSpPr/>
              <p:nvPr/>
            </p:nvSpPr>
            <p:spPr>
              <a:xfrm>
                <a:off x="7468800" y="2647875"/>
                <a:ext cx="1675200" cy="816900"/>
              </a:xfrm>
              <a:prstGeom prst="rect">
                <a:avLst/>
              </a:prstGeom>
              <a:solidFill>
                <a:srgbClr val="1525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6" name="Google Shape;756;p78"/>
              <p:cNvSpPr/>
              <p:nvPr/>
            </p:nvSpPr>
            <p:spPr>
              <a:xfrm flipH="1" rot="10800000">
                <a:off x="7468800" y="857329"/>
                <a:ext cx="1675200" cy="816900"/>
              </a:xfrm>
              <a:prstGeom prst="rect">
                <a:avLst/>
              </a:prstGeom>
              <a:solidFill>
                <a:srgbClr val="2B3B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7" name="Google Shape;757;p78"/>
              <p:cNvSpPr/>
              <p:nvPr/>
            </p:nvSpPr>
            <p:spPr>
              <a:xfrm flipH="1" rot="10800000">
                <a:off x="7468800" y="0"/>
                <a:ext cx="1675200" cy="857100"/>
              </a:xfrm>
              <a:prstGeom prst="rect">
                <a:avLst/>
              </a:prstGeom>
              <a:solidFill>
                <a:srgbClr val="7C85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8" name="Google Shape;758;p78"/>
              <p:cNvSpPr/>
              <p:nvPr/>
            </p:nvSpPr>
            <p:spPr>
              <a:xfrm flipH="1" rot="10800000">
                <a:off x="7468800" y="1674450"/>
                <a:ext cx="1675200" cy="816900"/>
              </a:xfrm>
              <a:prstGeom prst="rect">
                <a:avLst/>
              </a:prstGeom>
              <a:solidFill>
                <a:srgbClr val="1525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759" name="Google Shape;759;p78"/>
            <p:cNvSpPr/>
            <p:nvPr/>
          </p:nvSpPr>
          <p:spPr>
            <a:xfrm>
              <a:off x="7468800" y="2491500"/>
              <a:ext cx="1675200" cy="160500"/>
            </a:xfrm>
            <a:prstGeom prst="rect">
              <a:avLst/>
            </a:prstGeom>
            <a:solidFill>
              <a:srgbClr val="C3C3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760" name="Google Shape;76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25" y="883475"/>
            <a:ext cx="3892475" cy="291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883475"/>
            <a:ext cx="3892475" cy="2919356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78"/>
          <p:cNvSpPr txBox="1"/>
          <p:nvPr>
            <p:ph idx="7" type="subTitle"/>
          </p:nvPr>
        </p:nvSpPr>
        <p:spPr>
          <a:xfrm>
            <a:off x="1217263" y="3802824"/>
            <a:ext cx="25122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Puck bounces back from objects</a:t>
            </a:r>
            <a:endParaRPr/>
          </a:p>
        </p:txBody>
      </p:sp>
      <p:sp>
        <p:nvSpPr>
          <p:cNvPr id="763" name="Google Shape;763;p78"/>
          <p:cNvSpPr txBox="1"/>
          <p:nvPr>
            <p:ph idx="7" type="subTitle"/>
          </p:nvPr>
        </p:nvSpPr>
        <p:spPr>
          <a:xfrm>
            <a:off x="5414525" y="3879024"/>
            <a:ext cx="25122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restarts as the Puck hits the player side wall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950" y="3651325"/>
            <a:ext cx="4107100" cy="10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550" y="2970850"/>
            <a:ext cx="2263975" cy="20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79"/>
          <p:cNvSpPr txBox="1"/>
          <p:nvPr>
            <p:ph type="title"/>
          </p:nvPr>
        </p:nvSpPr>
        <p:spPr>
          <a:xfrm>
            <a:off x="624475" y="539500"/>
            <a:ext cx="779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</a:t>
            </a:r>
            <a:r>
              <a:rPr lang="en"/>
              <a:t>Snippets</a:t>
            </a:r>
            <a:endParaRPr/>
          </a:p>
        </p:txBody>
      </p:sp>
      <p:grpSp>
        <p:nvGrpSpPr>
          <p:cNvPr id="771" name="Google Shape;771;p79"/>
          <p:cNvGrpSpPr/>
          <p:nvPr/>
        </p:nvGrpSpPr>
        <p:grpSpPr>
          <a:xfrm>
            <a:off x="8225138" y="2150"/>
            <a:ext cx="918847" cy="5139225"/>
            <a:chOff x="7468800" y="0"/>
            <a:chExt cx="1675200" cy="5139225"/>
          </a:xfrm>
        </p:grpSpPr>
        <p:grpSp>
          <p:nvGrpSpPr>
            <p:cNvPr id="772" name="Google Shape;772;p79"/>
            <p:cNvGrpSpPr/>
            <p:nvPr/>
          </p:nvGrpSpPr>
          <p:grpSpPr>
            <a:xfrm>
              <a:off x="7468800" y="0"/>
              <a:ext cx="1675200" cy="5139225"/>
              <a:chOff x="7468800" y="0"/>
              <a:chExt cx="1675200" cy="5139225"/>
            </a:xfrm>
          </p:grpSpPr>
          <p:sp>
            <p:nvSpPr>
              <p:cNvPr id="773" name="Google Shape;773;p79"/>
              <p:cNvSpPr/>
              <p:nvPr/>
            </p:nvSpPr>
            <p:spPr>
              <a:xfrm>
                <a:off x="7468800" y="3464996"/>
                <a:ext cx="1675200" cy="816900"/>
              </a:xfrm>
              <a:prstGeom prst="rect">
                <a:avLst/>
              </a:prstGeom>
              <a:solidFill>
                <a:srgbClr val="2B3B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4" name="Google Shape;774;p79"/>
              <p:cNvSpPr/>
              <p:nvPr/>
            </p:nvSpPr>
            <p:spPr>
              <a:xfrm>
                <a:off x="7468800" y="4282125"/>
                <a:ext cx="1675200" cy="857100"/>
              </a:xfrm>
              <a:prstGeom prst="rect">
                <a:avLst/>
              </a:prstGeom>
              <a:solidFill>
                <a:srgbClr val="7C85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5" name="Google Shape;775;p79"/>
              <p:cNvSpPr/>
              <p:nvPr/>
            </p:nvSpPr>
            <p:spPr>
              <a:xfrm>
                <a:off x="7468800" y="2647875"/>
                <a:ext cx="1675200" cy="816900"/>
              </a:xfrm>
              <a:prstGeom prst="rect">
                <a:avLst/>
              </a:prstGeom>
              <a:solidFill>
                <a:srgbClr val="1525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6" name="Google Shape;776;p79"/>
              <p:cNvSpPr/>
              <p:nvPr/>
            </p:nvSpPr>
            <p:spPr>
              <a:xfrm flipH="1" rot="10800000">
                <a:off x="7468800" y="857329"/>
                <a:ext cx="1675200" cy="816900"/>
              </a:xfrm>
              <a:prstGeom prst="rect">
                <a:avLst/>
              </a:prstGeom>
              <a:solidFill>
                <a:srgbClr val="2B3B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7" name="Google Shape;777;p79"/>
              <p:cNvSpPr/>
              <p:nvPr/>
            </p:nvSpPr>
            <p:spPr>
              <a:xfrm flipH="1" rot="10800000">
                <a:off x="7468800" y="0"/>
                <a:ext cx="1675200" cy="857100"/>
              </a:xfrm>
              <a:prstGeom prst="rect">
                <a:avLst/>
              </a:prstGeom>
              <a:solidFill>
                <a:srgbClr val="7C85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8" name="Google Shape;778;p79"/>
              <p:cNvSpPr/>
              <p:nvPr/>
            </p:nvSpPr>
            <p:spPr>
              <a:xfrm flipH="1" rot="10800000">
                <a:off x="7468800" y="1674450"/>
                <a:ext cx="1675200" cy="816900"/>
              </a:xfrm>
              <a:prstGeom prst="rect">
                <a:avLst/>
              </a:prstGeom>
              <a:solidFill>
                <a:srgbClr val="1525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779" name="Google Shape;779;p79"/>
            <p:cNvSpPr/>
            <p:nvPr/>
          </p:nvSpPr>
          <p:spPr>
            <a:xfrm>
              <a:off x="7468800" y="2491500"/>
              <a:ext cx="1675200" cy="160500"/>
            </a:xfrm>
            <a:prstGeom prst="rect">
              <a:avLst/>
            </a:prstGeom>
            <a:solidFill>
              <a:srgbClr val="C3C3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780" name="Google Shape;780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9400" y="1187250"/>
            <a:ext cx="4747425" cy="14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2498" y="1187250"/>
            <a:ext cx="2432450" cy="1674616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79"/>
          <p:cNvSpPr txBox="1"/>
          <p:nvPr/>
        </p:nvSpPr>
        <p:spPr>
          <a:xfrm>
            <a:off x="2095325" y="1147550"/>
            <a:ext cx="24069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How the puck bounces back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83" name="Google Shape;783;p79"/>
          <p:cNvSpPr txBox="1"/>
          <p:nvPr/>
        </p:nvSpPr>
        <p:spPr>
          <a:xfrm>
            <a:off x="6088700" y="1089825"/>
            <a:ext cx="21054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projectile shape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84" name="Google Shape;784;p79"/>
          <p:cNvSpPr txBox="1"/>
          <p:nvPr/>
        </p:nvSpPr>
        <p:spPr>
          <a:xfrm>
            <a:off x="2466600" y="2861875"/>
            <a:ext cx="21054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How the puck’s position change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85" name="Google Shape;785;p79"/>
          <p:cNvSpPr txBox="1"/>
          <p:nvPr/>
        </p:nvSpPr>
        <p:spPr>
          <a:xfrm>
            <a:off x="5928600" y="3588675"/>
            <a:ext cx="21054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How can the player </a:t>
            </a:r>
            <a:r>
              <a:rPr lang="en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control the paddle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" name="Google Shape;790;p80"/>
          <p:cNvGrpSpPr/>
          <p:nvPr/>
        </p:nvGrpSpPr>
        <p:grpSpPr>
          <a:xfrm>
            <a:off x="0" y="0"/>
            <a:ext cx="1043739" cy="5149225"/>
            <a:chOff x="0" y="0"/>
            <a:chExt cx="1199700" cy="5149225"/>
          </a:xfrm>
        </p:grpSpPr>
        <p:sp>
          <p:nvSpPr>
            <p:cNvPr id="791" name="Google Shape;791;p80"/>
            <p:cNvSpPr/>
            <p:nvPr/>
          </p:nvSpPr>
          <p:spPr>
            <a:xfrm>
              <a:off x="0" y="3434891"/>
              <a:ext cx="11997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2" name="Google Shape;792;p80"/>
            <p:cNvSpPr/>
            <p:nvPr/>
          </p:nvSpPr>
          <p:spPr>
            <a:xfrm>
              <a:off x="0" y="2577800"/>
              <a:ext cx="11997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3" name="Google Shape;793;p80"/>
            <p:cNvSpPr/>
            <p:nvPr/>
          </p:nvSpPr>
          <p:spPr>
            <a:xfrm>
              <a:off x="0" y="857100"/>
              <a:ext cx="11997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4" name="Google Shape;794;p80"/>
            <p:cNvSpPr/>
            <p:nvPr/>
          </p:nvSpPr>
          <p:spPr>
            <a:xfrm>
              <a:off x="0" y="0"/>
              <a:ext cx="11997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5" name="Google Shape;795;p80"/>
            <p:cNvSpPr/>
            <p:nvPr/>
          </p:nvSpPr>
          <p:spPr>
            <a:xfrm>
              <a:off x="0" y="1714200"/>
              <a:ext cx="11997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6" name="Google Shape;796;p80"/>
            <p:cNvSpPr/>
            <p:nvPr/>
          </p:nvSpPr>
          <p:spPr>
            <a:xfrm>
              <a:off x="0" y="4292125"/>
              <a:ext cx="11997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7" name="Google Shape;797;p80"/>
            <p:cNvSpPr/>
            <p:nvPr/>
          </p:nvSpPr>
          <p:spPr>
            <a:xfrm>
              <a:off x="0" y="2494350"/>
              <a:ext cx="1199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98" name="Google Shape;798;p80"/>
          <p:cNvSpPr txBox="1"/>
          <p:nvPr/>
        </p:nvSpPr>
        <p:spPr>
          <a:xfrm>
            <a:off x="1099088" y="562025"/>
            <a:ext cx="694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State Diagram - Ball’s Initial Movement </a:t>
            </a:r>
            <a:endParaRPr sz="1000"/>
          </a:p>
        </p:txBody>
      </p:sp>
      <p:grpSp>
        <p:nvGrpSpPr>
          <p:cNvPr id="799" name="Google Shape;799;p80"/>
          <p:cNvGrpSpPr/>
          <p:nvPr/>
        </p:nvGrpSpPr>
        <p:grpSpPr>
          <a:xfrm>
            <a:off x="8100250" y="-2862"/>
            <a:ext cx="1043739" cy="5149225"/>
            <a:chOff x="0" y="0"/>
            <a:chExt cx="1199700" cy="5149225"/>
          </a:xfrm>
        </p:grpSpPr>
        <p:sp>
          <p:nvSpPr>
            <p:cNvPr id="800" name="Google Shape;800;p80"/>
            <p:cNvSpPr/>
            <p:nvPr/>
          </p:nvSpPr>
          <p:spPr>
            <a:xfrm>
              <a:off x="0" y="3434891"/>
              <a:ext cx="11997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1" name="Google Shape;801;p80"/>
            <p:cNvSpPr/>
            <p:nvPr/>
          </p:nvSpPr>
          <p:spPr>
            <a:xfrm>
              <a:off x="0" y="2577800"/>
              <a:ext cx="11997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2" name="Google Shape;802;p80"/>
            <p:cNvSpPr/>
            <p:nvPr/>
          </p:nvSpPr>
          <p:spPr>
            <a:xfrm>
              <a:off x="0" y="857100"/>
              <a:ext cx="11997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3" name="Google Shape;803;p80"/>
            <p:cNvSpPr/>
            <p:nvPr/>
          </p:nvSpPr>
          <p:spPr>
            <a:xfrm>
              <a:off x="0" y="0"/>
              <a:ext cx="11997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4" name="Google Shape;804;p80"/>
            <p:cNvSpPr/>
            <p:nvPr/>
          </p:nvSpPr>
          <p:spPr>
            <a:xfrm>
              <a:off x="0" y="1714200"/>
              <a:ext cx="11997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5" name="Google Shape;805;p80"/>
            <p:cNvSpPr/>
            <p:nvPr/>
          </p:nvSpPr>
          <p:spPr>
            <a:xfrm>
              <a:off x="0" y="4292125"/>
              <a:ext cx="11997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6" name="Google Shape;806;p80"/>
            <p:cNvSpPr/>
            <p:nvPr/>
          </p:nvSpPr>
          <p:spPr>
            <a:xfrm>
              <a:off x="0" y="2494350"/>
              <a:ext cx="1199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07" name="Google Shape;807;p80"/>
          <p:cNvSpPr txBox="1"/>
          <p:nvPr/>
        </p:nvSpPr>
        <p:spPr>
          <a:xfrm>
            <a:off x="1547250" y="2844525"/>
            <a:ext cx="6049500" cy="14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</a:pPr>
            <a:r>
              <a:rPr b="1"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When there’s one clock cycle &amp;  reset button not pressed: ball’s position move to the next position.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</a:pPr>
            <a:r>
              <a:rPr b="1"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When the reset button pressed: ball’s position moves to starting position.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08" name="Google Shape;808;p80"/>
          <p:cNvPicPr preferRelativeResize="0"/>
          <p:nvPr/>
        </p:nvPicPr>
        <p:blipFill rotWithShape="1">
          <a:blip r:embed="rId3">
            <a:alphaModFix/>
          </a:blip>
          <a:srcRect b="0" l="18222" r="29308" t="70360"/>
          <a:stretch/>
        </p:blipFill>
        <p:spPr>
          <a:xfrm>
            <a:off x="2476913" y="1145100"/>
            <a:ext cx="4190177" cy="15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1"/>
          <p:cNvSpPr txBox="1"/>
          <p:nvPr>
            <p:ph type="title"/>
          </p:nvPr>
        </p:nvSpPr>
        <p:spPr>
          <a:xfrm>
            <a:off x="633400" y="539500"/>
            <a:ext cx="779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5253F"/>
                </a:solidFill>
                <a:latin typeface="Raleway"/>
                <a:ea typeface="Raleway"/>
                <a:cs typeface="Raleway"/>
                <a:sym typeface="Raleway"/>
              </a:rPr>
              <a:t>Successes</a:t>
            </a:r>
            <a:endParaRPr b="1">
              <a:solidFill>
                <a:srgbClr val="1525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4" name="Google Shape;814;p81"/>
          <p:cNvSpPr txBox="1"/>
          <p:nvPr>
            <p:ph idx="1" type="subTitle"/>
          </p:nvPr>
        </p:nvSpPr>
        <p:spPr>
          <a:xfrm>
            <a:off x="1607100" y="1762373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 objects on screen</a:t>
            </a:r>
            <a:endParaRPr/>
          </a:p>
        </p:txBody>
      </p:sp>
      <p:sp>
        <p:nvSpPr>
          <p:cNvPr id="815" name="Google Shape;815;p81"/>
          <p:cNvSpPr txBox="1"/>
          <p:nvPr>
            <p:ph idx="8" type="subTitle"/>
          </p:nvPr>
        </p:nvSpPr>
        <p:spPr>
          <a:xfrm>
            <a:off x="1607100" y="2852736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paddle</a:t>
            </a:r>
            <a:endParaRPr/>
          </a:p>
        </p:txBody>
      </p:sp>
      <p:sp>
        <p:nvSpPr>
          <p:cNvPr id="816" name="Google Shape;816;p81"/>
          <p:cNvSpPr txBox="1"/>
          <p:nvPr>
            <p:ph idx="9" type="subTitle"/>
          </p:nvPr>
        </p:nvSpPr>
        <p:spPr>
          <a:xfrm>
            <a:off x="1607100" y="3943098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Puck</a:t>
            </a:r>
            <a:endParaRPr/>
          </a:p>
        </p:txBody>
      </p:sp>
      <p:sp>
        <p:nvSpPr>
          <p:cNvPr id="817" name="Google Shape;817;p81"/>
          <p:cNvSpPr txBox="1"/>
          <p:nvPr>
            <p:ph idx="13" type="subTitle"/>
          </p:nvPr>
        </p:nvSpPr>
        <p:spPr>
          <a:xfrm>
            <a:off x="5459100" y="1762373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190"/>
              <a:t>Ball starts from different position &amp; direction (shifting)</a:t>
            </a:r>
            <a:endParaRPr sz="1190"/>
          </a:p>
        </p:txBody>
      </p:sp>
      <p:sp>
        <p:nvSpPr>
          <p:cNvPr id="818" name="Google Shape;818;p81"/>
          <p:cNvSpPr txBox="1"/>
          <p:nvPr>
            <p:ph idx="14" type="subTitle"/>
          </p:nvPr>
        </p:nvSpPr>
        <p:spPr>
          <a:xfrm>
            <a:off x="5459100" y="2852736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Ball bounce back from objects</a:t>
            </a:r>
            <a:endParaRPr/>
          </a:p>
        </p:txBody>
      </p:sp>
      <p:sp>
        <p:nvSpPr>
          <p:cNvPr id="819" name="Google Shape;819;p81"/>
          <p:cNvSpPr txBox="1"/>
          <p:nvPr>
            <p:ph idx="15" type="subTitle"/>
          </p:nvPr>
        </p:nvSpPr>
        <p:spPr>
          <a:xfrm>
            <a:off x="5459100" y="3943098"/>
            <a:ext cx="2532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190"/>
              <a:t>When ball touch player side wall, game restarts</a:t>
            </a:r>
            <a:endParaRPr sz="1190"/>
          </a:p>
        </p:txBody>
      </p:sp>
      <p:sp>
        <p:nvSpPr>
          <p:cNvPr id="820" name="Google Shape;820;p81"/>
          <p:cNvSpPr txBox="1"/>
          <p:nvPr/>
        </p:nvSpPr>
        <p:spPr>
          <a:xfrm>
            <a:off x="720000" y="3796398"/>
            <a:ext cx="734700" cy="731400"/>
          </a:xfrm>
          <a:prstGeom prst="rect">
            <a:avLst/>
          </a:prstGeom>
          <a:solidFill>
            <a:srgbClr val="0E1D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AFAFA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03</a:t>
            </a:r>
            <a:endParaRPr sz="3000">
              <a:solidFill>
                <a:srgbClr val="FAFAFA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21" name="Google Shape;821;p81"/>
          <p:cNvSpPr txBox="1"/>
          <p:nvPr/>
        </p:nvSpPr>
        <p:spPr>
          <a:xfrm>
            <a:off x="720000" y="2706036"/>
            <a:ext cx="734700" cy="731400"/>
          </a:xfrm>
          <a:prstGeom prst="rect">
            <a:avLst/>
          </a:prstGeom>
          <a:solidFill>
            <a:srgbClr val="0E1D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AFAFA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02</a:t>
            </a:r>
            <a:endParaRPr sz="3000">
              <a:solidFill>
                <a:srgbClr val="FAFAFA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22" name="Google Shape;822;p81"/>
          <p:cNvSpPr txBox="1"/>
          <p:nvPr/>
        </p:nvSpPr>
        <p:spPr>
          <a:xfrm>
            <a:off x="720000" y="1615648"/>
            <a:ext cx="734700" cy="731400"/>
          </a:xfrm>
          <a:prstGeom prst="rect">
            <a:avLst/>
          </a:prstGeom>
          <a:solidFill>
            <a:srgbClr val="0E1D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AFAFA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01</a:t>
            </a:r>
            <a:endParaRPr sz="3000">
              <a:solidFill>
                <a:srgbClr val="FAFAFA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23" name="Google Shape;823;p81"/>
          <p:cNvSpPr txBox="1"/>
          <p:nvPr/>
        </p:nvSpPr>
        <p:spPr>
          <a:xfrm>
            <a:off x="4572000" y="1615648"/>
            <a:ext cx="734700" cy="731400"/>
          </a:xfrm>
          <a:prstGeom prst="rect">
            <a:avLst/>
          </a:prstGeom>
          <a:solidFill>
            <a:srgbClr val="0E1D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AFAFA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04</a:t>
            </a:r>
            <a:endParaRPr sz="3000">
              <a:solidFill>
                <a:srgbClr val="FAFAFA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24" name="Google Shape;824;p81"/>
          <p:cNvSpPr txBox="1"/>
          <p:nvPr/>
        </p:nvSpPr>
        <p:spPr>
          <a:xfrm>
            <a:off x="4572000" y="2706023"/>
            <a:ext cx="734700" cy="731400"/>
          </a:xfrm>
          <a:prstGeom prst="rect">
            <a:avLst/>
          </a:prstGeom>
          <a:solidFill>
            <a:srgbClr val="0E1D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AFAFA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05</a:t>
            </a:r>
            <a:endParaRPr sz="3000">
              <a:solidFill>
                <a:srgbClr val="FAFAFA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25" name="Google Shape;825;p81"/>
          <p:cNvSpPr txBox="1"/>
          <p:nvPr/>
        </p:nvSpPr>
        <p:spPr>
          <a:xfrm>
            <a:off x="4572000" y="3796398"/>
            <a:ext cx="734700" cy="731400"/>
          </a:xfrm>
          <a:prstGeom prst="rect">
            <a:avLst/>
          </a:prstGeom>
          <a:solidFill>
            <a:srgbClr val="0E1D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AFAFA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06</a:t>
            </a:r>
            <a:endParaRPr sz="3000">
              <a:solidFill>
                <a:srgbClr val="FAFAFA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826" name="Google Shape;826;p81"/>
          <p:cNvGrpSpPr/>
          <p:nvPr/>
        </p:nvGrpSpPr>
        <p:grpSpPr>
          <a:xfrm>
            <a:off x="8225138" y="2150"/>
            <a:ext cx="918847" cy="5139225"/>
            <a:chOff x="7468800" y="0"/>
            <a:chExt cx="1675200" cy="5139225"/>
          </a:xfrm>
        </p:grpSpPr>
        <p:grpSp>
          <p:nvGrpSpPr>
            <p:cNvPr id="827" name="Google Shape;827;p81"/>
            <p:cNvGrpSpPr/>
            <p:nvPr/>
          </p:nvGrpSpPr>
          <p:grpSpPr>
            <a:xfrm>
              <a:off x="7468800" y="0"/>
              <a:ext cx="1675200" cy="5139225"/>
              <a:chOff x="7468800" y="0"/>
              <a:chExt cx="1675200" cy="5139225"/>
            </a:xfrm>
          </p:grpSpPr>
          <p:sp>
            <p:nvSpPr>
              <p:cNvPr id="828" name="Google Shape;828;p81"/>
              <p:cNvSpPr/>
              <p:nvPr/>
            </p:nvSpPr>
            <p:spPr>
              <a:xfrm>
                <a:off x="7468800" y="3464996"/>
                <a:ext cx="1675200" cy="816900"/>
              </a:xfrm>
              <a:prstGeom prst="rect">
                <a:avLst/>
              </a:prstGeom>
              <a:solidFill>
                <a:srgbClr val="2B3B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9" name="Google Shape;829;p81"/>
              <p:cNvSpPr/>
              <p:nvPr/>
            </p:nvSpPr>
            <p:spPr>
              <a:xfrm>
                <a:off x="7468800" y="4282125"/>
                <a:ext cx="1675200" cy="857100"/>
              </a:xfrm>
              <a:prstGeom prst="rect">
                <a:avLst/>
              </a:prstGeom>
              <a:solidFill>
                <a:srgbClr val="7C85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0" name="Google Shape;830;p81"/>
              <p:cNvSpPr/>
              <p:nvPr/>
            </p:nvSpPr>
            <p:spPr>
              <a:xfrm>
                <a:off x="7468800" y="2647875"/>
                <a:ext cx="1675200" cy="816900"/>
              </a:xfrm>
              <a:prstGeom prst="rect">
                <a:avLst/>
              </a:prstGeom>
              <a:solidFill>
                <a:srgbClr val="1525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1" name="Google Shape;831;p81"/>
              <p:cNvSpPr/>
              <p:nvPr/>
            </p:nvSpPr>
            <p:spPr>
              <a:xfrm flipH="1" rot="10800000">
                <a:off x="7468800" y="857329"/>
                <a:ext cx="1675200" cy="816900"/>
              </a:xfrm>
              <a:prstGeom prst="rect">
                <a:avLst/>
              </a:prstGeom>
              <a:solidFill>
                <a:srgbClr val="2B3B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2" name="Google Shape;832;p81"/>
              <p:cNvSpPr/>
              <p:nvPr/>
            </p:nvSpPr>
            <p:spPr>
              <a:xfrm flipH="1" rot="10800000">
                <a:off x="7468800" y="0"/>
                <a:ext cx="1675200" cy="857100"/>
              </a:xfrm>
              <a:prstGeom prst="rect">
                <a:avLst/>
              </a:prstGeom>
              <a:solidFill>
                <a:srgbClr val="7C85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3" name="Google Shape;833;p81"/>
              <p:cNvSpPr/>
              <p:nvPr/>
            </p:nvSpPr>
            <p:spPr>
              <a:xfrm flipH="1" rot="10800000">
                <a:off x="7468800" y="1674450"/>
                <a:ext cx="1675200" cy="816900"/>
              </a:xfrm>
              <a:prstGeom prst="rect">
                <a:avLst/>
              </a:prstGeom>
              <a:solidFill>
                <a:srgbClr val="1525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834" name="Google Shape;834;p81"/>
            <p:cNvSpPr/>
            <p:nvPr/>
          </p:nvSpPr>
          <p:spPr>
            <a:xfrm>
              <a:off x="7468800" y="2491500"/>
              <a:ext cx="1675200" cy="160500"/>
            </a:xfrm>
            <a:prstGeom prst="rect">
              <a:avLst/>
            </a:prstGeom>
            <a:solidFill>
              <a:srgbClr val="C3C3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uccession Planning Project Proposal by Slidesgo">
  <a:themeElements>
    <a:clrScheme name="Simple Light">
      <a:dk1>
        <a:srgbClr val="0E1D35"/>
      </a:dk1>
      <a:lt1>
        <a:srgbClr val="FAFAFA"/>
      </a:lt1>
      <a:dk2>
        <a:srgbClr val="C3C3C3"/>
      </a:dk2>
      <a:lt2>
        <a:srgbClr val="7C8594"/>
      </a:lt2>
      <a:accent1>
        <a:srgbClr val="2B3B5D"/>
      </a:accent1>
      <a:accent2>
        <a:srgbClr val="15253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E1D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uccession Planning Project Proposal by Slidesgo">
  <a:themeElements>
    <a:clrScheme name="Simple Light">
      <a:dk1>
        <a:srgbClr val="0E1D35"/>
      </a:dk1>
      <a:lt1>
        <a:srgbClr val="FAFAFA"/>
      </a:lt1>
      <a:dk2>
        <a:srgbClr val="C3C3C3"/>
      </a:dk2>
      <a:lt2>
        <a:srgbClr val="7C8594"/>
      </a:lt2>
      <a:accent1>
        <a:srgbClr val="2B3B5D"/>
      </a:accent1>
      <a:accent2>
        <a:srgbClr val="15253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E1D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